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 id="261" r:id="rId5"/>
    <p:sldId id="262" r:id="rId6"/>
    <p:sldId id="263" r:id="rId7"/>
    <p:sldId id="264" r:id="rId8"/>
    <p:sldId id="265" r:id="rId9"/>
    <p:sldId id="260" r:id="rId10"/>
    <p:sldId id="266" r:id="rId11"/>
    <p:sldId id="267" r:id="rId12"/>
    <p:sldId id="268" r:id="rId13"/>
    <p:sldId id="269" r:id="rId14"/>
    <p:sldId id="270" r:id="rId15"/>
    <p:sldId id="271"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p:normalViewPr>
  <p:slideViewPr>
    <p:cSldViewPr>
      <p:cViewPr varScale="1">
        <p:scale>
          <a:sx n="70" d="100"/>
          <a:sy n="70" d="100"/>
        </p:scale>
        <p:origin x="-52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317CA6-A30F-48E3-A9E5-8835D6D6202E}" type="doc">
      <dgm:prSet loTypeId="urn:microsoft.com/office/officeart/2005/8/layout/cycle7" loCatId="cycle" qsTypeId="urn:microsoft.com/office/officeart/2005/8/quickstyle/3d1" qsCatId="3D" csTypeId="urn:microsoft.com/office/officeart/2005/8/colors/colorful1" csCatId="colorful" phldr="1"/>
      <dgm:spPr/>
      <dgm:t>
        <a:bodyPr/>
        <a:lstStyle/>
        <a:p>
          <a:endParaRPr lang="fr-FR"/>
        </a:p>
      </dgm:t>
    </dgm:pt>
    <dgm:pt modelId="{ED8CB7D9-D3FD-48A3-988C-1AE496FFEA52}">
      <dgm:prSet phldrT="[Texte]">
        <dgm:style>
          <a:lnRef idx="0">
            <a:schemeClr val="accent5"/>
          </a:lnRef>
          <a:fillRef idx="3">
            <a:schemeClr val="accent5"/>
          </a:fillRef>
          <a:effectRef idx="3">
            <a:schemeClr val="accent5"/>
          </a:effectRef>
          <a:fontRef idx="minor">
            <a:schemeClr val="lt1"/>
          </a:fontRef>
        </dgm:style>
      </dgm:prSet>
      <dgm:spPr>
        <a:solidFill>
          <a:srgbClr val="002060"/>
        </a:solidFill>
      </dgm:spPr>
      <dgm:t>
        <a:bodyPr/>
        <a:lstStyle/>
        <a:p>
          <a:r>
            <a:rPr lang="fr-FR" dirty="0" smtClean="0"/>
            <a:t>Totalitarisme</a:t>
          </a:r>
          <a:endParaRPr lang="fr-FR" dirty="0"/>
        </a:p>
      </dgm:t>
    </dgm:pt>
    <dgm:pt modelId="{B76087CD-73E5-42B1-9ADA-A681E7593577}" type="parTrans" cxnId="{D9A6CBA3-7F86-41E4-B491-D6F37F709117}">
      <dgm:prSet/>
      <dgm:spPr/>
      <dgm:t>
        <a:bodyPr/>
        <a:lstStyle/>
        <a:p>
          <a:endParaRPr lang="fr-FR"/>
        </a:p>
      </dgm:t>
    </dgm:pt>
    <dgm:pt modelId="{5153FEBB-3195-4D03-A655-6D2DFF93A749}" type="sibTrans" cxnId="{D9A6CBA3-7F86-41E4-B491-D6F37F709117}">
      <dgm:prSet/>
      <dgm:spPr>
        <a:solidFill>
          <a:schemeClr val="tx1"/>
        </a:solidFill>
      </dgm:spPr>
      <dgm:t>
        <a:bodyPr/>
        <a:lstStyle/>
        <a:p>
          <a:endParaRPr lang="fr-FR"/>
        </a:p>
      </dgm:t>
    </dgm:pt>
    <dgm:pt modelId="{D9889121-BFD7-4809-952B-E39ED9D90593}">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Nihilisme</a:t>
          </a:r>
          <a:endParaRPr lang="fr-FR" dirty="0"/>
        </a:p>
      </dgm:t>
    </dgm:pt>
    <dgm:pt modelId="{BA1EB2F4-BA43-413A-8504-66ECEBF4CD92}" type="parTrans" cxnId="{F85F36FD-7193-439B-937D-5141281C8A05}">
      <dgm:prSet/>
      <dgm:spPr/>
      <dgm:t>
        <a:bodyPr/>
        <a:lstStyle/>
        <a:p>
          <a:endParaRPr lang="fr-FR"/>
        </a:p>
      </dgm:t>
    </dgm:pt>
    <dgm:pt modelId="{F1473F35-D18A-41D7-8DF2-5CA22524091E}" type="sibTrans" cxnId="{F85F36FD-7193-439B-937D-5141281C8A05}">
      <dgm:prSet/>
      <dgm:spPr>
        <a:solidFill>
          <a:schemeClr val="tx1"/>
        </a:solidFill>
      </dgm:spPr>
      <dgm:t>
        <a:bodyPr/>
        <a:lstStyle/>
        <a:p>
          <a:endParaRPr lang="fr-FR">
            <a:solidFill>
              <a:srgbClr val="FFC000"/>
            </a:solidFill>
          </a:endParaRPr>
        </a:p>
      </dgm:t>
    </dgm:pt>
    <dgm:pt modelId="{43B70F1D-DCC4-4F45-9165-59E56C37E361}">
      <dgm:prSet phldrT="[Texte]">
        <dgm:style>
          <a:lnRef idx="1">
            <a:schemeClr val="dk1"/>
          </a:lnRef>
          <a:fillRef idx="2">
            <a:schemeClr val="dk1"/>
          </a:fillRef>
          <a:effectRef idx="1">
            <a:schemeClr val="dk1"/>
          </a:effectRef>
          <a:fontRef idx="minor">
            <a:schemeClr val="dk1"/>
          </a:fontRef>
        </dgm:style>
      </dgm:prSet>
      <dgm:spPr>
        <a:solidFill>
          <a:schemeClr val="tx1"/>
        </a:solidFill>
      </dgm:spPr>
      <dgm:t>
        <a:bodyPr/>
        <a:lstStyle/>
        <a:p>
          <a:r>
            <a:rPr lang="fr-FR" dirty="0" smtClean="0"/>
            <a:t>Anarchie</a:t>
          </a:r>
          <a:endParaRPr lang="fr-FR" dirty="0"/>
        </a:p>
      </dgm:t>
    </dgm:pt>
    <dgm:pt modelId="{4CAC289A-7958-4833-8F81-4D5A734D25CD}" type="parTrans" cxnId="{8B3CA1F1-7B62-4BB6-8508-9E29AB3A3B7B}">
      <dgm:prSet/>
      <dgm:spPr/>
      <dgm:t>
        <a:bodyPr/>
        <a:lstStyle/>
        <a:p>
          <a:endParaRPr lang="fr-FR"/>
        </a:p>
      </dgm:t>
    </dgm:pt>
    <dgm:pt modelId="{ED9A01BC-311C-4243-8874-12BE64F3383E}" type="sibTrans" cxnId="{8B3CA1F1-7B62-4BB6-8508-9E29AB3A3B7B}">
      <dgm:prSet>
        <dgm:style>
          <a:lnRef idx="0">
            <a:schemeClr val="accent2"/>
          </a:lnRef>
          <a:fillRef idx="3">
            <a:schemeClr val="accent2"/>
          </a:fillRef>
          <a:effectRef idx="3">
            <a:schemeClr val="accent2"/>
          </a:effectRef>
          <a:fontRef idx="minor">
            <a:schemeClr val="lt1"/>
          </a:fontRef>
        </dgm:style>
      </dgm:prSet>
      <dgm:spPr>
        <a:solidFill>
          <a:schemeClr val="tx1"/>
        </a:solidFill>
      </dgm:spPr>
      <dgm:t>
        <a:bodyPr/>
        <a:lstStyle/>
        <a:p>
          <a:endParaRPr lang="fr-FR"/>
        </a:p>
      </dgm:t>
    </dgm:pt>
    <dgm:pt modelId="{2F61C664-3D0D-48D6-BA0C-ECAB30D44CCF}" type="pres">
      <dgm:prSet presAssocID="{F7317CA6-A30F-48E3-A9E5-8835D6D6202E}" presName="Name0" presStyleCnt="0">
        <dgm:presLayoutVars>
          <dgm:dir/>
          <dgm:resizeHandles val="exact"/>
        </dgm:presLayoutVars>
      </dgm:prSet>
      <dgm:spPr/>
      <dgm:t>
        <a:bodyPr/>
        <a:lstStyle/>
        <a:p>
          <a:endParaRPr lang="fr-FR"/>
        </a:p>
      </dgm:t>
    </dgm:pt>
    <dgm:pt modelId="{9F293B6F-19C0-4965-8B97-7978DF5C70C4}" type="pres">
      <dgm:prSet presAssocID="{ED8CB7D9-D3FD-48A3-988C-1AE496FFEA52}" presName="node" presStyleLbl="node1" presStyleIdx="0" presStyleCnt="3" custScaleX="139087" custScaleY="163589">
        <dgm:presLayoutVars>
          <dgm:bulletEnabled val="1"/>
        </dgm:presLayoutVars>
      </dgm:prSet>
      <dgm:spPr/>
      <dgm:t>
        <a:bodyPr/>
        <a:lstStyle/>
        <a:p>
          <a:endParaRPr lang="fr-FR"/>
        </a:p>
      </dgm:t>
    </dgm:pt>
    <dgm:pt modelId="{75996188-AC23-461A-9536-2BEFC4D1A9E8}" type="pres">
      <dgm:prSet presAssocID="{5153FEBB-3195-4D03-A655-6D2DFF93A749}" presName="sibTrans" presStyleLbl="sibTrans2D1" presStyleIdx="0" presStyleCnt="3"/>
      <dgm:spPr/>
      <dgm:t>
        <a:bodyPr/>
        <a:lstStyle/>
        <a:p>
          <a:endParaRPr lang="fr-FR"/>
        </a:p>
      </dgm:t>
    </dgm:pt>
    <dgm:pt modelId="{9195A7F8-5C1E-4653-AA03-CEF0DEB3B54D}" type="pres">
      <dgm:prSet presAssocID="{5153FEBB-3195-4D03-A655-6D2DFF93A749}" presName="connectorText" presStyleLbl="sibTrans2D1" presStyleIdx="0" presStyleCnt="3"/>
      <dgm:spPr/>
      <dgm:t>
        <a:bodyPr/>
        <a:lstStyle/>
        <a:p>
          <a:endParaRPr lang="fr-FR"/>
        </a:p>
      </dgm:t>
    </dgm:pt>
    <dgm:pt modelId="{BBC3E290-73E5-4161-8D5F-F0301E4C7876}" type="pres">
      <dgm:prSet presAssocID="{D9889121-BFD7-4809-952B-E39ED9D90593}" presName="node" presStyleLbl="node1" presStyleIdx="1" presStyleCnt="3" custScaleY="130859">
        <dgm:presLayoutVars>
          <dgm:bulletEnabled val="1"/>
        </dgm:presLayoutVars>
      </dgm:prSet>
      <dgm:spPr/>
      <dgm:t>
        <a:bodyPr/>
        <a:lstStyle/>
        <a:p>
          <a:endParaRPr lang="fr-FR"/>
        </a:p>
      </dgm:t>
    </dgm:pt>
    <dgm:pt modelId="{B04EEB98-A0E5-4249-93F9-02C5038073D9}" type="pres">
      <dgm:prSet presAssocID="{F1473F35-D18A-41D7-8DF2-5CA22524091E}" presName="sibTrans" presStyleLbl="sibTrans2D1" presStyleIdx="1" presStyleCnt="3"/>
      <dgm:spPr/>
      <dgm:t>
        <a:bodyPr/>
        <a:lstStyle/>
        <a:p>
          <a:endParaRPr lang="fr-FR"/>
        </a:p>
      </dgm:t>
    </dgm:pt>
    <dgm:pt modelId="{BAE2A00E-4C13-4ACC-8682-D0B902330012}" type="pres">
      <dgm:prSet presAssocID="{F1473F35-D18A-41D7-8DF2-5CA22524091E}" presName="connectorText" presStyleLbl="sibTrans2D1" presStyleIdx="1" presStyleCnt="3"/>
      <dgm:spPr/>
      <dgm:t>
        <a:bodyPr/>
        <a:lstStyle/>
        <a:p>
          <a:endParaRPr lang="fr-FR"/>
        </a:p>
      </dgm:t>
    </dgm:pt>
    <dgm:pt modelId="{62C9C4A1-1FCF-4E54-81E4-505DBCD5EDDD}" type="pres">
      <dgm:prSet presAssocID="{43B70F1D-DCC4-4F45-9165-59E56C37E361}" presName="node" presStyleLbl="node1" presStyleIdx="2" presStyleCnt="3" custScaleX="108088" custScaleY="136478">
        <dgm:presLayoutVars>
          <dgm:bulletEnabled val="1"/>
        </dgm:presLayoutVars>
      </dgm:prSet>
      <dgm:spPr/>
      <dgm:t>
        <a:bodyPr/>
        <a:lstStyle/>
        <a:p>
          <a:endParaRPr lang="fr-FR"/>
        </a:p>
      </dgm:t>
    </dgm:pt>
    <dgm:pt modelId="{0220CCAA-CF47-4788-AE49-2B6FB8DFBC93}" type="pres">
      <dgm:prSet presAssocID="{ED9A01BC-311C-4243-8874-12BE64F3383E}" presName="sibTrans" presStyleLbl="sibTrans2D1" presStyleIdx="2" presStyleCnt="3"/>
      <dgm:spPr/>
      <dgm:t>
        <a:bodyPr/>
        <a:lstStyle/>
        <a:p>
          <a:endParaRPr lang="fr-FR"/>
        </a:p>
      </dgm:t>
    </dgm:pt>
    <dgm:pt modelId="{0549539F-BDF8-40B0-9E08-4B3371B58E38}" type="pres">
      <dgm:prSet presAssocID="{ED9A01BC-311C-4243-8874-12BE64F3383E}" presName="connectorText" presStyleLbl="sibTrans2D1" presStyleIdx="2" presStyleCnt="3"/>
      <dgm:spPr/>
      <dgm:t>
        <a:bodyPr/>
        <a:lstStyle/>
        <a:p>
          <a:endParaRPr lang="fr-FR"/>
        </a:p>
      </dgm:t>
    </dgm:pt>
  </dgm:ptLst>
  <dgm:cxnLst>
    <dgm:cxn modelId="{F85F36FD-7193-439B-937D-5141281C8A05}" srcId="{F7317CA6-A30F-48E3-A9E5-8835D6D6202E}" destId="{D9889121-BFD7-4809-952B-E39ED9D90593}" srcOrd="1" destOrd="0" parTransId="{BA1EB2F4-BA43-413A-8504-66ECEBF4CD92}" sibTransId="{F1473F35-D18A-41D7-8DF2-5CA22524091E}"/>
    <dgm:cxn modelId="{09FEF8F9-25E0-4BD9-B2EA-00480D9B1D94}" type="presOf" srcId="{ED9A01BC-311C-4243-8874-12BE64F3383E}" destId="{0549539F-BDF8-40B0-9E08-4B3371B58E38}" srcOrd="1" destOrd="0" presId="urn:microsoft.com/office/officeart/2005/8/layout/cycle7"/>
    <dgm:cxn modelId="{5992C3E2-A59D-4261-8CC5-4911241FFA14}" type="presOf" srcId="{5153FEBB-3195-4D03-A655-6D2DFF93A749}" destId="{75996188-AC23-461A-9536-2BEFC4D1A9E8}" srcOrd="0" destOrd="0" presId="urn:microsoft.com/office/officeart/2005/8/layout/cycle7"/>
    <dgm:cxn modelId="{3A2C880D-1306-493E-A32F-90C1A265F50D}" type="presOf" srcId="{F1473F35-D18A-41D7-8DF2-5CA22524091E}" destId="{BAE2A00E-4C13-4ACC-8682-D0B902330012}" srcOrd="1" destOrd="0" presId="urn:microsoft.com/office/officeart/2005/8/layout/cycle7"/>
    <dgm:cxn modelId="{C181545E-1751-4408-9BEF-E81E20433E4C}" type="presOf" srcId="{5153FEBB-3195-4D03-A655-6D2DFF93A749}" destId="{9195A7F8-5C1E-4653-AA03-CEF0DEB3B54D}" srcOrd="1" destOrd="0" presId="urn:microsoft.com/office/officeart/2005/8/layout/cycle7"/>
    <dgm:cxn modelId="{0A821F9B-A517-4035-B4A0-41795010CED2}" type="presOf" srcId="{F7317CA6-A30F-48E3-A9E5-8835D6D6202E}" destId="{2F61C664-3D0D-48D6-BA0C-ECAB30D44CCF}" srcOrd="0" destOrd="0" presId="urn:microsoft.com/office/officeart/2005/8/layout/cycle7"/>
    <dgm:cxn modelId="{D9A6CBA3-7F86-41E4-B491-D6F37F709117}" srcId="{F7317CA6-A30F-48E3-A9E5-8835D6D6202E}" destId="{ED8CB7D9-D3FD-48A3-988C-1AE496FFEA52}" srcOrd="0" destOrd="0" parTransId="{B76087CD-73E5-42B1-9ADA-A681E7593577}" sibTransId="{5153FEBB-3195-4D03-A655-6D2DFF93A749}"/>
    <dgm:cxn modelId="{CF397386-9D98-4F7D-9474-9AAA2C598F51}" type="presOf" srcId="{ED8CB7D9-D3FD-48A3-988C-1AE496FFEA52}" destId="{9F293B6F-19C0-4965-8B97-7978DF5C70C4}" srcOrd="0" destOrd="0" presId="urn:microsoft.com/office/officeart/2005/8/layout/cycle7"/>
    <dgm:cxn modelId="{450C86EF-BC07-4A3F-A371-13B33666CACB}" type="presOf" srcId="{F1473F35-D18A-41D7-8DF2-5CA22524091E}" destId="{B04EEB98-A0E5-4249-93F9-02C5038073D9}" srcOrd="0" destOrd="0" presId="urn:microsoft.com/office/officeart/2005/8/layout/cycle7"/>
    <dgm:cxn modelId="{4C743BD0-E779-4211-A32E-84DCBDD29E35}" type="presOf" srcId="{43B70F1D-DCC4-4F45-9165-59E56C37E361}" destId="{62C9C4A1-1FCF-4E54-81E4-505DBCD5EDDD}" srcOrd="0" destOrd="0" presId="urn:microsoft.com/office/officeart/2005/8/layout/cycle7"/>
    <dgm:cxn modelId="{8B3CA1F1-7B62-4BB6-8508-9E29AB3A3B7B}" srcId="{F7317CA6-A30F-48E3-A9E5-8835D6D6202E}" destId="{43B70F1D-DCC4-4F45-9165-59E56C37E361}" srcOrd="2" destOrd="0" parTransId="{4CAC289A-7958-4833-8F81-4D5A734D25CD}" sibTransId="{ED9A01BC-311C-4243-8874-12BE64F3383E}"/>
    <dgm:cxn modelId="{D1D16E69-6A52-4F37-9A1C-EC74F7D21ECC}" type="presOf" srcId="{D9889121-BFD7-4809-952B-E39ED9D90593}" destId="{BBC3E290-73E5-4161-8D5F-F0301E4C7876}" srcOrd="0" destOrd="0" presId="urn:microsoft.com/office/officeart/2005/8/layout/cycle7"/>
    <dgm:cxn modelId="{B0FC9BBD-CD77-459B-983F-DB7EE609FF97}" type="presOf" srcId="{ED9A01BC-311C-4243-8874-12BE64F3383E}" destId="{0220CCAA-CF47-4788-AE49-2B6FB8DFBC93}" srcOrd="0" destOrd="0" presId="urn:microsoft.com/office/officeart/2005/8/layout/cycle7"/>
    <dgm:cxn modelId="{3D5BE0A8-7806-4737-A7E9-E28869CD810D}" type="presParOf" srcId="{2F61C664-3D0D-48D6-BA0C-ECAB30D44CCF}" destId="{9F293B6F-19C0-4965-8B97-7978DF5C70C4}" srcOrd="0" destOrd="0" presId="urn:microsoft.com/office/officeart/2005/8/layout/cycle7"/>
    <dgm:cxn modelId="{C6C19843-6A02-4619-ACC6-D555F436F935}" type="presParOf" srcId="{2F61C664-3D0D-48D6-BA0C-ECAB30D44CCF}" destId="{75996188-AC23-461A-9536-2BEFC4D1A9E8}" srcOrd="1" destOrd="0" presId="urn:microsoft.com/office/officeart/2005/8/layout/cycle7"/>
    <dgm:cxn modelId="{8019E49F-D56F-48F3-B1FE-1E192B35B6DA}" type="presParOf" srcId="{75996188-AC23-461A-9536-2BEFC4D1A9E8}" destId="{9195A7F8-5C1E-4653-AA03-CEF0DEB3B54D}" srcOrd="0" destOrd="0" presId="urn:microsoft.com/office/officeart/2005/8/layout/cycle7"/>
    <dgm:cxn modelId="{6CB20E0C-86C4-4586-A572-50A72FC03429}" type="presParOf" srcId="{2F61C664-3D0D-48D6-BA0C-ECAB30D44CCF}" destId="{BBC3E290-73E5-4161-8D5F-F0301E4C7876}" srcOrd="2" destOrd="0" presId="urn:microsoft.com/office/officeart/2005/8/layout/cycle7"/>
    <dgm:cxn modelId="{FDC0A1B9-9155-4236-9709-990166F20180}" type="presParOf" srcId="{2F61C664-3D0D-48D6-BA0C-ECAB30D44CCF}" destId="{B04EEB98-A0E5-4249-93F9-02C5038073D9}" srcOrd="3" destOrd="0" presId="urn:microsoft.com/office/officeart/2005/8/layout/cycle7"/>
    <dgm:cxn modelId="{F249514D-ABBE-47FC-A866-473DFBE25FB7}" type="presParOf" srcId="{B04EEB98-A0E5-4249-93F9-02C5038073D9}" destId="{BAE2A00E-4C13-4ACC-8682-D0B902330012}" srcOrd="0" destOrd="0" presId="urn:microsoft.com/office/officeart/2005/8/layout/cycle7"/>
    <dgm:cxn modelId="{EDB0BA05-C68B-49BE-A6AF-3D70F8FAB7F6}" type="presParOf" srcId="{2F61C664-3D0D-48D6-BA0C-ECAB30D44CCF}" destId="{62C9C4A1-1FCF-4E54-81E4-505DBCD5EDDD}" srcOrd="4" destOrd="0" presId="urn:microsoft.com/office/officeart/2005/8/layout/cycle7"/>
    <dgm:cxn modelId="{74A53FDD-E34F-4831-B069-6A907B9B7FD1}" type="presParOf" srcId="{2F61C664-3D0D-48D6-BA0C-ECAB30D44CCF}" destId="{0220CCAA-CF47-4788-AE49-2B6FB8DFBC93}" srcOrd="5" destOrd="0" presId="urn:microsoft.com/office/officeart/2005/8/layout/cycle7"/>
    <dgm:cxn modelId="{0C5241A8-1A79-475C-BED6-F9FC3D46B090}" type="presParOf" srcId="{0220CCAA-CF47-4788-AE49-2B6FB8DFBC93}" destId="{0549539F-BDF8-40B0-9E08-4B3371B58E38}" srcOrd="0" destOrd="0" presId="urn:microsoft.com/office/officeart/2005/8/layout/cycle7"/>
  </dgm:cxnLst>
  <dgm:bg>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D295D8-9BD6-47B8-B989-9EFB1FF5F25A}" type="doc">
      <dgm:prSet loTypeId="urn:microsoft.com/office/officeart/2005/8/layout/hProcess9" loCatId="process" qsTypeId="urn:microsoft.com/office/officeart/2005/8/quickstyle/simple1" qsCatId="simple" csTypeId="urn:microsoft.com/office/officeart/2005/8/colors/accent1_2" csCatId="accent1" phldr="1"/>
      <dgm:spPr/>
    </dgm:pt>
    <dgm:pt modelId="{E49BCE7E-D9DD-43E2-9D1E-731F7D8D02C8}">
      <dgm:prSet phldrT="[Texte]">
        <dgm:style>
          <a:lnRef idx="0">
            <a:schemeClr val="accent5"/>
          </a:lnRef>
          <a:fillRef idx="3">
            <a:schemeClr val="accent5"/>
          </a:fillRef>
          <a:effectRef idx="3">
            <a:schemeClr val="accent5"/>
          </a:effectRef>
          <a:fontRef idx="minor">
            <a:schemeClr val="lt1"/>
          </a:fontRef>
        </dgm:style>
      </dgm:prSet>
      <dgm:spPr>
        <a:solidFill>
          <a:srgbClr val="002060"/>
        </a:solidFill>
      </dgm:spPr>
      <dgm:t>
        <a:bodyPr/>
        <a:lstStyle/>
        <a:p>
          <a:r>
            <a:rPr lang="fr-FR" dirty="0" smtClean="0"/>
            <a:t>Pas</a:t>
          </a:r>
          <a:endParaRPr lang="fr-FR" dirty="0"/>
        </a:p>
      </dgm:t>
    </dgm:pt>
    <dgm:pt modelId="{258E82FC-4F30-48D6-9D71-F70097AF8BFA}" type="parTrans" cxnId="{A03F4B1A-9E2F-4E18-8E98-1EFEDA3329D6}">
      <dgm:prSet/>
      <dgm:spPr/>
      <dgm:t>
        <a:bodyPr/>
        <a:lstStyle/>
        <a:p>
          <a:endParaRPr lang="fr-FR"/>
        </a:p>
      </dgm:t>
    </dgm:pt>
    <dgm:pt modelId="{B8C9E217-DD77-4966-9217-F0E26A53DA1B}" type="sibTrans" cxnId="{A03F4B1A-9E2F-4E18-8E98-1EFEDA3329D6}">
      <dgm:prSet/>
      <dgm:spPr/>
      <dgm:t>
        <a:bodyPr/>
        <a:lstStyle/>
        <a:p>
          <a:endParaRPr lang="fr-FR"/>
        </a:p>
      </dgm:t>
    </dgm:pt>
    <dgm:pt modelId="{1D08B54C-A494-4AE4-B794-D5E9AA3E461E}">
      <dgm:prSet phldrT="[Texte]">
        <dgm:style>
          <a:lnRef idx="1">
            <a:schemeClr val="accent3"/>
          </a:lnRef>
          <a:fillRef idx="2">
            <a:schemeClr val="accent3"/>
          </a:fillRef>
          <a:effectRef idx="1">
            <a:schemeClr val="accent3"/>
          </a:effectRef>
          <a:fontRef idx="minor">
            <a:schemeClr val="dk1"/>
          </a:fontRef>
        </dgm:style>
      </dgm:prSet>
      <dgm:spPr/>
      <dgm:t>
        <a:bodyPr/>
        <a:lstStyle/>
        <a:p>
          <a:r>
            <a:rPr lang="fr-FR" dirty="0" smtClean="0"/>
            <a:t>en mon </a:t>
          </a:r>
          <a:endParaRPr lang="fr-FR" dirty="0"/>
        </a:p>
      </dgm:t>
    </dgm:pt>
    <dgm:pt modelId="{ED59E7B0-54B6-4314-BA31-8901EBB02225}" type="parTrans" cxnId="{B9E04FE1-4AF3-43B1-B027-0CD0DE22D482}">
      <dgm:prSet/>
      <dgm:spPr/>
      <dgm:t>
        <a:bodyPr/>
        <a:lstStyle/>
        <a:p>
          <a:endParaRPr lang="fr-FR"/>
        </a:p>
      </dgm:t>
    </dgm:pt>
    <dgm:pt modelId="{C59AB4FF-F5A3-47B2-BDDB-F4E3A14F2436}" type="sibTrans" cxnId="{B9E04FE1-4AF3-43B1-B027-0CD0DE22D482}">
      <dgm:prSet/>
      <dgm:spPr/>
      <dgm:t>
        <a:bodyPr/>
        <a:lstStyle/>
        <a:p>
          <a:endParaRPr lang="fr-FR"/>
        </a:p>
      </dgm:t>
    </dgm:pt>
    <dgm:pt modelId="{E08D062E-0A50-462F-8F16-9C0A95BF1DB1}">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Nom</a:t>
          </a:r>
          <a:endParaRPr lang="fr-FR" dirty="0"/>
        </a:p>
      </dgm:t>
    </dgm:pt>
    <dgm:pt modelId="{4CAC3CED-0BC1-4E8C-9F8F-3FF5C3D0185B}" type="parTrans" cxnId="{91C2979B-49D4-4A8E-9723-64A284610A70}">
      <dgm:prSet/>
      <dgm:spPr/>
      <dgm:t>
        <a:bodyPr/>
        <a:lstStyle/>
        <a:p>
          <a:endParaRPr lang="fr-FR"/>
        </a:p>
      </dgm:t>
    </dgm:pt>
    <dgm:pt modelId="{40856D82-2B10-4DD9-9C0A-3977849B704D}" type="sibTrans" cxnId="{91C2979B-49D4-4A8E-9723-64A284610A70}">
      <dgm:prSet/>
      <dgm:spPr/>
      <dgm:t>
        <a:bodyPr/>
        <a:lstStyle/>
        <a:p>
          <a:endParaRPr lang="fr-FR"/>
        </a:p>
      </dgm:t>
    </dgm:pt>
    <dgm:pt modelId="{C8A3DFCA-444D-4B47-9942-19356C8080D7}" type="pres">
      <dgm:prSet presAssocID="{F0D295D8-9BD6-47B8-B989-9EFB1FF5F25A}" presName="CompostProcess" presStyleCnt="0">
        <dgm:presLayoutVars>
          <dgm:dir/>
          <dgm:resizeHandles val="exact"/>
        </dgm:presLayoutVars>
      </dgm:prSet>
      <dgm:spPr/>
    </dgm:pt>
    <dgm:pt modelId="{AC4EC4AF-3B86-47E8-AA59-1BD3D585CA47}" type="pres">
      <dgm:prSet presAssocID="{F0D295D8-9BD6-47B8-B989-9EFB1FF5F25A}" presName="arrow" presStyleLbl="bgShp" presStyleIdx="0" presStyleCnt="1" custScaleX="117647">
        <dgm:style>
          <a:lnRef idx="1">
            <a:schemeClr val="accent6"/>
          </a:lnRef>
          <a:fillRef idx="2">
            <a:schemeClr val="accent6"/>
          </a:fillRef>
          <a:effectRef idx="1">
            <a:schemeClr val="accent6"/>
          </a:effectRef>
          <a:fontRef idx="minor">
            <a:schemeClr val="dk1"/>
          </a:fontRef>
        </dgm:style>
      </dgm:prSet>
      <dgm:spPr/>
      <dgm:t>
        <a:bodyPr/>
        <a:lstStyle/>
        <a:p>
          <a:endParaRPr lang="fr-FR"/>
        </a:p>
      </dgm:t>
    </dgm:pt>
    <dgm:pt modelId="{508992E4-04AA-42AE-8269-EB7865DE2058}" type="pres">
      <dgm:prSet presAssocID="{F0D295D8-9BD6-47B8-B989-9EFB1FF5F25A}" presName="linearProcess" presStyleCnt="0"/>
      <dgm:spPr/>
    </dgm:pt>
    <dgm:pt modelId="{88DB3729-C807-4170-AEB0-8D2134595298}" type="pres">
      <dgm:prSet presAssocID="{E49BCE7E-D9DD-43E2-9D1E-731F7D8D02C8}" presName="textNode" presStyleLbl="node1" presStyleIdx="0" presStyleCnt="3" custScaleX="66667" custLinFactNeighborX="5785" custLinFactNeighborY="1351">
        <dgm:presLayoutVars>
          <dgm:bulletEnabled val="1"/>
        </dgm:presLayoutVars>
      </dgm:prSet>
      <dgm:spPr/>
      <dgm:t>
        <a:bodyPr/>
        <a:lstStyle/>
        <a:p>
          <a:endParaRPr lang="fr-FR"/>
        </a:p>
      </dgm:t>
    </dgm:pt>
    <dgm:pt modelId="{96F91790-73D0-47A8-8410-9A78039C85E1}" type="pres">
      <dgm:prSet presAssocID="{B8C9E217-DD77-4966-9217-F0E26A53DA1B}" presName="sibTrans" presStyleCnt="0"/>
      <dgm:spPr/>
    </dgm:pt>
    <dgm:pt modelId="{2F832061-0510-4B06-9F8B-29E14B101063}" type="pres">
      <dgm:prSet presAssocID="{1D08B54C-A494-4AE4-B794-D5E9AA3E461E}" presName="textNode" presStyleLbl="node1" presStyleIdx="1" presStyleCnt="3" custScaleX="71797" custLinFactNeighborX="-94217" custLinFactNeighborY="1351">
        <dgm:presLayoutVars>
          <dgm:bulletEnabled val="1"/>
        </dgm:presLayoutVars>
      </dgm:prSet>
      <dgm:spPr/>
      <dgm:t>
        <a:bodyPr/>
        <a:lstStyle/>
        <a:p>
          <a:endParaRPr lang="fr-FR"/>
        </a:p>
      </dgm:t>
    </dgm:pt>
    <dgm:pt modelId="{FF450165-A25D-4DE1-B64E-8863BB29E80E}" type="pres">
      <dgm:prSet presAssocID="{C59AB4FF-F5A3-47B2-BDDB-F4E3A14F2436}" presName="sibTrans" presStyleCnt="0"/>
      <dgm:spPr/>
    </dgm:pt>
    <dgm:pt modelId="{F33A0425-8B1E-4DDA-BD70-EA3C4FBC6A4C}" type="pres">
      <dgm:prSet presAssocID="{E08D062E-0A50-462F-8F16-9C0A95BF1DB1}" presName="textNode" presStyleLbl="node1" presStyleIdx="2" presStyleCnt="3" custScaleX="51928" custLinFactX="-14428" custLinFactNeighborX="-100000" custLinFactNeighborY="1351">
        <dgm:presLayoutVars>
          <dgm:bulletEnabled val="1"/>
        </dgm:presLayoutVars>
      </dgm:prSet>
      <dgm:spPr/>
      <dgm:t>
        <a:bodyPr/>
        <a:lstStyle/>
        <a:p>
          <a:endParaRPr lang="fr-FR"/>
        </a:p>
      </dgm:t>
    </dgm:pt>
  </dgm:ptLst>
  <dgm:cxnLst>
    <dgm:cxn modelId="{45979DF4-168E-45C4-9388-8F62A5CCB1A5}" type="presOf" srcId="{F0D295D8-9BD6-47B8-B989-9EFB1FF5F25A}" destId="{C8A3DFCA-444D-4B47-9942-19356C8080D7}" srcOrd="0" destOrd="0" presId="urn:microsoft.com/office/officeart/2005/8/layout/hProcess9"/>
    <dgm:cxn modelId="{A1D5B934-7E23-47E4-BB8F-3EFDD79245FF}" type="presOf" srcId="{E08D062E-0A50-462F-8F16-9C0A95BF1DB1}" destId="{F33A0425-8B1E-4DDA-BD70-EA3C4FBC6A4C}" srcOrd="0" destOrd="0" presId="urn:microsoft.com/office/officeart/2005/8/layout/hProcess9"/>
    <dgm:cxn modelId="{91C2979B-49D4-4A8E-9723-64A284610A70}" srcId="{F0D295D8-9BD6-47B8-B989-9EFB1FF5F25A}" destId="{E08D062E-0A50-462F-8F16-9C0A95BF1DB1}" srcOrd="2" destOrd="0" parTransId="{4CAC3CED-0BC1-4E8C-9F8F-3FF5C3D0185B}" sibTransId="{40856D82-2B10-4DD9-9C0A-3977849B704D}"/>
    <dgm:cxn modelId="{5010C446-6CD4-4569-9A18-41A2B1D0CB3A}" type="presOf" srcId="{E49BCE7E-D9DD-43E2-9D1E-731F7D8D02C8}" destId="{88DB3729-C807-4170-AEB0-8D2134595298}" srcOrd="0" destOrd="0" presId="urn:microsoft.com/office/officeart/2005/8/layout/hProcess9"/>
    <dgm:cxn modelId="{A03F4B1A-9E2F-4E18-8E98-1EFEDA3329D6}" srcId="{F0D295D8-9BD6-47B8-B989-9EFB1FF5F25A}" destId="{E49BCE7E-D9DD-43E2-9D1E-731F7D8D02C8}" srcOrd="0" destOrd="0" parTransId="{258E82FC-4F30-48D6-9D71-F70097AF8BFA}" sibTransId="{B8C9E217-DD77-4966-9217-F0E26A53DA1B}"/>
    <dgm:cxn modelId="{D294B342-04FE-4953-8811-705866DFAC02}" type="presOf" srcId="{1D08B54C-A494-4AE4-B794-D5E9AA3E461E}" destId="{2F832061-0510-4B06-9F8B-29E14B101063}" srcOrd="0" destOrd="0" presId="urn:microsoft.com/office/officeart/2005/8/layout/hProcess9"/>
    <dgm:cxn modelId="{B9E04FE1-4AF3-43B1-B027-0CD0DE22D482}" srcId="{F0D295D8-9BD6-47B8-B989-9EFB1FF5F25A}" destId="{1D08B54C-A494-4AE4-B794-D5E9AA3E461E}" srcOrd="1" destOrd="0" parTransId="{ED59E7B0-54B6-4314-BA31-8901EBB02225}" sibTransId="{C59AB4FF-F5A3-47B2-BDDB-F4E3A14F2436}"/>
    <dgm:cxn modelId="{21F62CA8-8308-4A1B-8CB9-F22EB1F3A450}" type="presParOf" srcId="{C8A3DFCA-444D-4B47-9942-19356C8080D7}" destId="{AC4EC4AF-3B86-47E8-AA59-1BD3D585CA47}" srcOrd="0" destOrd="0" presId="urn:microsoft.com/office/officeart/2005/8/layout/hProcess9"/>
    <dgm:cxn modelId="{2BEA86AD-578C-45E9-BD6D-4E519EDCBDF4}" type="presParOf" srcId="{C8A3DFCA-444D-4B47-9942-19356C8080D7}" destId="{508992E4-04AA-42AE-8269-EB7865DE2058}" srcOrd="1" destOrd="0" presId="urn:microsoft.com/office/officeart/2005/8/layout/hProcess9"/>
    <dgm:cxn modelId="{EC7DE6DE-16CA-44DF-B205-A39DE3AE49A6}" type="presParOf" srcId="{508992E4-04AA-42AE-8269-EB7865DE2058}" destId="{88DB3729-C807-4170-AEB0-8D2134595298}" srcOrd="0" destOrd="0" presId="urn:microsoft.com/office/officeart/2005/8/layout/hProcess9"/>
    <dgm:cxn modelId="{BDB10777-E24B-497D-955D-684E4BBE8C4A}" type="presParOf" srcId="{508992E4-04AA-42AE-8269-EB7865DE2058}" destId="{96F91790-73D0-47A8-8410-9A78039C85E1}" srcOrd="1" destOrd="0" presId="urn:microsoft.com/office/officeart/2005/8/layout/hProcess9"/>
    <dgm:cxn modelId="{A67D5608-F277-45AF-A4C2-F55341C6D1C0}" type="presParOf" srcId="{508992E4-04AA-42AE-8269-EB7865DE2058}" destId="{2F832061-0510-4B06-9F8B-29E14B101063}" srcOrd="2" destOrd="0" presId="urn:microsoft.com/office/officeart/2005/8/layout/hProcess9"/>
    <dgm:cxn modelId="{E0BEEB55-2E04-4A59-8696-3EC46A0F6343}" type="presParOf" srcId="{508992E4-04AA-42AE-8269-EB7865DE2058}" destId="{FF450165-A25D-4DE1-B64E-8863BB29E80E}" srcOrd="3" destOrd="0" presId="urn:microsoft.com/office/officeart/2005/8/layout/hProcess9"/>
    <dgm:cxn modelId="{68659260-165B-4673-972F-45E3D93A2811}" type="presParOf" srcId="{508992E4-04AA-42AE-8269-EB7865DE2058}" destId="{F33A0425-8B1E-4DDA-BD70-EA3C4FBC6A4C}" srcOrd="4"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63EE8F-FCFE-40A7-80B2-4FC96FDA9550}"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fr-FR"/>
        </a:p>
      </dgm:t>
    </dgm:pt>
    <dgm:pt modelId="{E70B58B9-6EBF-4613-B08B-E9A2366BD96E}">
      <dgm:prSet phldrT="[Texte]">
        <dgm:style>
          <a:lnRef idx="0">
            <a:schemeClr val="accent6"/>
          </a:lnRef>
          <a:fillRef idx="3">
            <a:schemeClr val="accent6"/>
          </a:fillRef>
          <a:effectRef idx="3">
            <a:schemeClr val="accent6"/>
          </a:effectRef>
          <a:fontRef idx="minor">
            <a:schemeClr val="lt1"/>
          </a:fontRef>
        </dgm:style>
      </dgm:prSet>
      <dgm:spPr>
        <a:ln w="76200">
          <a:solidFill>
            <a:schemeClr val="bg1"/>
          </a:solidFill>
        </a:ln>
      </dgm:spPr>
      <dgm:t>
        <a:bodyPr/>
        <a:lstStyle/>
        <a:p>
          <a:r>
            <a:rPr lang="fr-FR" dirty="0" err="1" smtClean="0"/>
            <a:t>Desitution</a:t>
          </a:r>
          <a:endParaRPr lang="fr-FR" dirty="0"/>
        </a:p>
      </dgm:t>
    </dgm:pt>
    <dgm:pt modelId="{81C46EDE-8AE7-426C-AD0D-52DE1FA8A9E7}" type="parTrans" cxnId="{ED265C96-9FD7-4B6D-AA0D-55C9C58F735E}">
      <dgm:prSet/>
      <dgm:spPr/>
      <dgm:t>
        <a:bodyPr/>
        <a:lstStyle/>
        <a:p>
          <a:endParaRPr lang="fr-FR"/>
        </a:p>
      </dgm:t>
    </dgm:pt>
    <dgm:pt modelId="{4256FDD7-9694-4BE2-A074-F9736E8A865B}" type="sibTrans" cxnId="{ED265C96-9FD7-4B6D-AA0D-55C9C58F735E}">
      <dgm:prSet/>
      <dgm:spPr/>
      <dgm:t>
        <a:bodyPr/>
        <a:lstStyle/>
        <a:p>
          <a:endParaRPr lang="fr-FR"/>
        </a:p>
      </dgm:t>
    </dgm:pt>
    <dgm:pt modelId="{70BC7F60-54DA-4F6A-9941-547623954949}">
      <dgm:prSet phldrT="[Texte]">
        <dgm:style>
          <a:lnRef idx="0">
            <a:schemeClr val="accent1"/>
          </a:lnRef>
          <a:fillRef idx="3">
            <a:schemeClr val="accent1"/>
          </a:fillRef>
          <a:effectRef idx="3">
            <a:schemeClr val="accent1"/>
          </a:effectRef>
          <a:fontRef idx="minor">
            <a:schemeClr val="lt1"/>
          </a:fontRef>
        </dgm:style>
      </dgm:prSet>
      <dgm:spPr>
        <a:solidFill>
          <a:srgbClr val="FF0000"/>
        </a:solidFill>
        <a:ln w="57150">
          <a:solidFill>
            <a:schemeClr val="bg1"/>
          </a:solidFill>
        </a:ln>
      </dgm:spPr>
      <dgm:t>
        <a:bodyPr/>
        <a:lstStyle/>
        <a:p>
          <a:r>
            <a:rPr lang="fr-FR" dirty="0" err="1" smtClean="0"/>
            <a:t>désilllusion</a:t>
          </a:r>
          <a:endParaRPr lang="fr-FR" dirty="0"/>
        </a:p>
      </dgm:t>
    </dgm:pt>
    <dgm:pt modelId="{D7B244ED-BA7A-4060-93F5-61725FB8C189}" type="parTrans" cxnId="{F9DDCA41-A2B1-4F24-9C41-98C410B2C519}">
      <dgm:prSet/>
      <dgm:spPr/>
      <dgm:t>
        <a:bodyPr/>
        <a:lstStyle/>
        <a:p>
          <a:endParaRPr lang="fr-FR"/>
        </a:p>
      </dgm:t>
    </dgm:pt>
    <dgm:pt modelId="{4FCD4159-1C30-42E7-B5BC-A02F36ED0C5A}" type="sibTrans" cxnId="{F9DDCA41-A2B1-4F24-9C41-98C410B2C519}">
      <dgm:prSet/>
      <dgm:spPr/>
      <dgm:t>
        <a:bodyPr/>
        <a:lstStyle/>
        <a:p>
          <a:endParaRPr lang="fr-FR"/>
        </a:p>
      </dgm:t>
    </dgm:pt>
    <dgm:pt modelId="{D6794ACF-5A02-48F5-884B-28BA16EF9FB6}">
      <dgm:prSet phldrT="[Texte]" custT="1">
        <dgm:style>
          <a:lnRef idx="0">
            <a:schemeClr val="dk1"/>
          </a:lnRef>
          <a:fillRef idx="3">
            <a:schemeClr val="dk1"/>
          </a:fillRef>
          <a:effectRef idx="3">
            <a:schemeClr val="dk1"/>
          </a:effectRef>
          <a:fontRef idx="minor">
            <a:schemeClr val="lt1"/>
          </a:fontRef>
        </dgm:style>
      </dgm:prSet>
      <dgm:spPr/>
      <dgm:t>
        <a:bodyPr/>
        <a:lstStyle/>
        <a:p>
          <a:r>
            <a:rPr lang="fr-FR" sz="2800" dirty="0" smtClean="0">
              <a:solidFill>
                <a:srgbClr val="FF0000"/>
              </a:solidFill>
            </a:rPr>
            <a:t>Ressentiment, colère, terreur</a:t>
          </a:r>
          <a:endParaRPr lang="fr-FR" sz="2800" dirty="0">
            <a:solidFill>
              <a:srgbClr val="FF0000"/>
            </a:solidFill>
          </a:endParaRPr>
        </a:p>
      </dgm:t>
    </dgm:pt>
    <dgm:pt modelId="{23AA6788-57B3-4A7E-AC20-932CCCCCCBEE}" type="parTrans" cxnId="{B451A7B3-0A77-48C6-A9BB-067364160E20}">
      <dgm:prSet/>
      <dgm:spPr/>
      <dgm:t>
        <a:bodyPr/>
        <a:lstStyle/>
        <a:p>
          <a:endParaRPr lang="fr-FR"/>
        </a:p>
      </dgm:t>
    </dgm:pt>
    <dgm:pt modelId="{36F9AEF8-D8B5-4C9E-8DE2-5E4C63C15D88}" type="sibTrans" cxnId="{B451A7B3-0A77-48C6-A9BB-067364160E20}">
      <dgm:prSet/>
      <dgm:spPr/>
      <dgm:t>
        <a:bodyPr/>
        <a:lstStyle/>
        <a:p>
          <a:endParaRPr lang="fr-FR"/>
        </a:p>
      </dgm:t>
    </dgm:pt>
    <dgm:pt modelId="{1778A777-00FC-453A-8875-854510BFE6FB}">
      <dgm:prSet phldrT="[Texte]"/>
      <dgm:spPr/>
      <dgm:t>
        <a:bodyPr/>
        <a:lstStyle/>
        <a:p>
          <a:endParaRPr lang="fr-FR"/>
        </a:p>
      </dgm:t>
    </dgm:pt>
    <dgm:pt modelId="{875E2891-0634-4D48-8AB4-70C884A1238D}" type="parTrans" cxnId="{82A0D205-BCF1-4E85-89E7-0775B755BB48}">
      <dgm:prSet/>
      <dgm:spPr/>
      <dgm:t>
        <a:bodyPr/>
        <a:lstStyle/>
        <a:p>
          <a:endParaRPr lang="fr-FR"/>
        </a:p>
      </dgm:t>
    </dgm:pt>
    <dgm:pt modelId="{E668170D-BD71-46FC-BD4D-DDDE7E7F5F4B}" type="sibTrans" cxnId="{82A0D205-BCF1-4E85-89E7-0775B755BB48}">
      <dgm:prSet/>
      <dgm:spPr/>
      <dgm:t>
        <a:bodyPr/>
        <a:lstStyle/>
        <a:p>
          <a:endParaRPr lang="fr-FR"/>
        </a:p>
      </dgm:t>
    </dgm:pt>
    <dgm:pt modelId="{201B3468-3481-4933-8743-4F0A49AAD61F}">
      <dgm:prSet phldrT="[Texte]"/>
      <dgm:spPr/>
      <dgm:t>
        <a:bodyPr/>
        <a:lstStyle/>
        <a:p>
          <a:r>
            <a:rPr lang="fr-FR" dirty="0" smtClean="0"/>
            <a:t>déshonneur</a:t>
          </a:r>
          <a:endParaRPr lang="fr-FR" dirty="0"/>
        </a:p>
      </dgm:t>
    </dgm:pt>
    <dgm:pt modelId="{C545AD79-9C45-4C18-AB36-F530E09F8C32}" type="parTrans" cxnId="{852A55AD-D756-4A8C-BB18-5E3FD76077B2}">
      <dgm:prSet/>
      <dgm:spPr/>
      <dgm:t>
        <a:bodyPr/>
        <a:lstStyle/>
        <a:p>
          <a:endParaRPr lang="fr-FR"/>
        </a:p>
      </dgm:t>
    </dgm:pt>
    <dgm:pt modelId="{AB3D3996-46D6-44EE-BE7D-8B1790E74425}" type="sibTrans" cxnId="{852A55AD-D756-4A8C-BB18-5E3FD76077B2}">
      <dgm:prSet/>
      <dgm:spPr/>
      <dgm:t>
        <a:bodyPr/>
        <a:lstStyle/>
        <a:p>
          <a:endParaRPr lang="fr-FR"/>
        </a:p>
      </dgm:t>
    </dgm:pt>
    <dgm:pt modelId="{00DDF8C6-C855-4987-A490-5350D970A4AE}" type="pres">
      <dgm:prSet presAssocID="{AF63EE8F-FCFE-40A7-80B2-4FC96FDA9550}" presName="Name0" presStyleCnt="0">
        <dgm:presLayoutVars>
          <dgm:chMax val="4"/>
          <dgm:resizeHandles val="exact"/>
        </dgm:presLayoutVars>
      </dgm:prSet>
      <dgm:spPr/>
      <dgm:t>
        <a:bodyPr/>
        <a:lstStyle/>
        <a:p>
          <a:endParaRPr lang="fr-FR"/>
        </a:p>
      </dgm:t>
    </dgm:pt>
    <dgm:pt modelId="{CB631AB3-2C7B-4296-8BF7-19C80E84FC5D}" type="pres">
      <dgm:prSet presAssocID="{AF63EE8F-FCFE-40A7-80B2-4FC96FDA9550}" presName="ellipse" presStyleLbl="trBgShp" presStyleIdx="0" presStyleCnt="1"/>
      <dgm:spPr/>
    </dgm:pt>
    <dgm:pt modelId="{3C51821C-DAC8-4752-ABBA-84C8E7FCB46F}" type="pres">
      <dgm:prSet presAssocID="{AF63EE8F-FCFE-40A7-80B2-4FC96FDA9550}" presName="arrow1" presStyleLbl="fgShp" presStyleIdx="0" presStyleCnt="1">
        <dgm:style>
          <a:lnRef idx="0">
            <a:schemeClr val="accent6"/>
          </a:lnRef>
          <a:fillRef idx="3">
            <a:schemeClr val="accent6"/>
          </a:fillRef>
          <a:effectRef idx="3">
            <a:schemeClr val="accent6"/>
          </a:effectRef>
          <a:fontRef idx="minor">
            <a:schemeClr val="lt1"/>
          </a:fontRef>
        </dgm:style>
      </dgm:prSet>
      <dgm:spPr/>
    </dgm:pt>
    <dgm:pt modelId="{6001E390-E845-49CE-B095-D724F784CFAC}" type="pres">
      <dgm:prSet presAssocID="{AF63EE8F-FCFE-40A7-80B2-4FC96FDA9550}" presName="rectangle" presStyleLbl="revTx" presStyleIdx="0" presStyleCnt="1" custScaleX="118838" custScaleY="65882" custLinFactNeighborX="-5098" custLinFactNeighborY="-2836">
        <dgm:presLayoutVars>
          <dgm:bulletEnabled val="1"/>
        </dgm:presLayoutVars>
      </dgm:prSet>
      <dgm:spPr/>
      <dgm:t>
        <a:bodyPr/>
        <a:lstStyle/>
        <a:p>
          <a:endParaRPr lang="fr-FR"/>
        </a:p>
      </dgm:t>
    </dgm:pt>
    <dgm:pt modelId="{735E03CC-6116-4AFE-937B-28576C273761}" type="pres">
      <dgm:prSet presAssocID="{70BC7F60-54DA-4F6A-9941-547623954949}" presName="item1" presStyleLbl="node1" presStyleIdx="0" presStyleCnt="3">
        <dgm:presLayoutVars>
          <dgm:bulletEnabled val="1"/>
        </dgm:presLayoutVars>
      </dgm:prSet>
      <dgm:spPr/>
      <dgm:t>
        <a:bodyPr/>
        <a:lstStyle/>
        <a:p>
          <a:endParaRPr lang="fr-FR"/>
        </a:p>
      </dgm:t>
    </dgm:pt>
    <dgm:pt modelId="{1E775928-9D7B-44D3-9ABD-C155EE0CCC25}" type="pres">
      <dgm:prSet presAssocID="{201B3468-3481-4933-8743-4F0A49AAD61F}" presName="item2" presStyleLbl="node1" presStyleIdx="1" presStyleCnt="3">
        <dgm:presLayoutVars>
          <dgm:bulletEnabled val="1"/>
        </dgm:presLayoutVars>
      </dgm:prSet>
      <dgm:spPr/>
      <dgm:t>
        <a:bodyPr/>
        <a:lstStyle/>
        <a:p>
          <a:endParaRPr lang="fr-FR"/>
        </a:p>
      </dgm:t>
    </dgm:pt>
    <dgm:pt modelId="{0B562B60-9DF5-47D8-B28C-8CD0458B13A2}" type="pres">
      <dgm:prSet presAssocID="{D6794ACF-5A02-48F5-884B-28BA16EF9FB6}" presName="item3" presStyleLbl="node1" presStyleIdx="2" presStyleCnt="3">
        <dgm:presLayoutVars>
          <dgm:bulletEnabled val="1"/>
        </dgm:presLayoutVars>
      </dgm:prSet>
      <dgm:spPr/>
      <dgm:t>
        <a:bodyPr/>
        <a:lstStyle/>
        <a:p>
          <a:endParaRPr lang="fr-FR"/>
        </a:p>
      </dgm:t>
    </dgm:pt>
    <dgm:pt modelId="{3BCB23C0-4C5F-48B9-A702-403E63D728C0}" type="pres">
      <dgm:prSet presAssocID="{AF63EE8F-FCFE-40A7-80B2-4FC96FDA9550}" presName="funnel" presStyleLbl="trAlignAcc1" presStyleIdx="0" presStyleCnt="1" custLinFactNeighborX="-1980" custLinFactNeighborY="1208"/>
      <dgm:spPr/>
    </dgm:pt>
  </dgm:ptLst>
  <dgm:cxnLst>
    <dgm:cxn modelId="{6244A8CB-6DE7-45AB-9896-ED32EF4367FC}" type="presOf" srcId="{70BC7F60-54DA-4F6A-9941-547623954949}" destId="{1E775928-9D7B-44D3-9ABD-C155EE0CCC25}" srcOrd="0" destOrd="0" presId="urn:microsoft.com/office/officeart/2005/8/layout/funnel1"/>
    <dgm:cxn modelId="{82A0D205-BCF1-4E85-89E7-0775B755BB48}" srcId="{AF63EE8F-FCFE-40A7-80B2-4FC96FDA9550}" destId="{1778A777-00FC-453A-8875-854510BFE6FB}" srcOrd="4" destOrd="0" parTransId="{875E2891-0634-4D48-8AB4-70C884A1238D}" sibTransId="{E668170D-BD71-46FC-BD4D-DDDE7E7F5F4B}"/>
    <dgm:cxn modelId="{4C7D683C-1CF5-49A8-B0EA-9BB0A126EB43}" type="presOf" srcId="{201B3468-3481-4933-8743-4F0A49AAD61F}" destId="{735E03CC-6116-4AFE-937B-28576C273761}" srcOrd="0" destOrd="0" presId="urn:microsoft.com/office/officeart/2005/8/layout/funnel1"/>
    <dgm:cxn modelId="{852A55AD-D756-4A8C-BB18-5E3FD76077B2}" srcId="{AF63EE8F-FCFE-40A7-80B2-4FC96FDA9550}" destId="{201B3468-3481-4933-8743-4F0A49AAD61F}" srcOrd="2" destOrd="0" parTransId="{C545AD79-9C45-4C18-AB36-F530E09F8C32}" sibTransId="{AB3D3996-46D6-44EE-BE7D-8B1790E74425}"/>
    <dgm:cxn modelId="{F9DDCA41-A2B1-4F24-9C41-98C410B2C519}" srcId="{AF63EE8F-FCFE-40A7-80B2-4FC96FDA9550}" destId="{70BC7F60-54DA-4F6A-9941-547623954949}" srcOrd="1" destOrd="0" parTransId="{D7B244ED-BA7A-4060-93F5-61725FB8C189}" sibTransId="{4FCD4159-1C30-42E7-B5BC-A02F36ED0C5A}"/>
    <dgm:cxn modelId="{B451A7B3-0A77-48C6-A9BB-067364160E20}" srcId="{AF63EE8F-FCFE-40A7-80B2-4FC96FDA9550}" destId="{D6794ACF-5A02-48F5-884B-28BA16EF9FB6}" srcOrd="3" destOrd="0" parTransId="{23AA6788-57B3-4A7E-AC20-932CCCCCCBEE}" sibTransId="{36F9AEF8-D8B5-4C9E-8DE2-5E4C63C15D88}"/>
    <dgm:cxn modelId="{ED265C96-9FD7-4B6D-AA0D-55C9C58F735E}" srcId="{AF63EE8F-FCFE-40A7-80B2-4FC96FDA9550}" destId="{E70B58B9-6EBF-4613-B08B-E9A2366BD96E}" srcOrd="0" destOrd="0" parTransId="{81C46EDE-8AE7-426C-AD0D-52DE1FA8A9E7}" sibTransId="{4256FDD7-9694-4BE2-A074-F9736E8A865B}"/>
    <dgm:cxn modelId="{23C8C679-8D28-4E71-AA9E-9517CF9AD4BE}" type="presOf" srcId="{D6794ACF-5A02-48F5-884B-28BA16EF9FB6}" destId="{6001E390-E845-49CE-B095-D724F784CFAC}" srcOrd="0" destOrd="0" presId="urn:microsoft.com/office/officeart/2005/8/layout/funnel1"/>
    <dgm:cxn modelId="{D1557531-CA03-40FD-9F17-03BDE9D68CED}" type="presOf" srcId="{AF63EE8F-FCFE-40A7-80B2-4FC96FDA9550}" destId="{00DDF8C6-C855-4987-A490-5350D970A4AE}" srcOrd="0" destOrd="0" presId="urn:microsoft.com/office/officeart/2005/8/layout/funnel1"/>
    <dgm:cxn modelId="{618EC6D5-1EFD-4773-AC9C-CFE38F583AFF}" type="presOf" srcId="{E70B58B9-6EBF-4613-B08B-E9A2366BD96E}" destId="{0B562B60-9DF5-47D8-B28C-8CD0458B13A2}" srcOrd="0" destOrd="0" presId="urn:microsoft.com/office/officeart/2005/8/layout/funnel1"/>
    <dgm:cxn modelId="{8E1AD8B9-B49A-4ADB-87EA-2B31D5C5ABCB}" type="presParOf" srcId="{00DDF8C6-C855-4987-A490-5350D970A4AE}" destId="{CB631AB3-2C7B-4296-8BF7-19C80E84FC5D}" srcOrd="0" destOrd="0" presId="urn:microsoft.com/office/officeart/2005/8/layout/funnel1"/>
    <dgm:cxn modelId="{C03EEDAA-7890-487F-BAFF-B90A5EE51C8E}" type="presParOf" srcId="{00DDF8C6-C855-4987-A490-5350D970A4AE}" destId="{3C51821C-DAC8-4752-ABBA-84C8E7FCB46F}" srcOrd="1" destOrd="0" presId="urn:microsoft.com/office/officeart/2005/8/layout/funnel1"/>
    <dgm:cxn modelId="{8FFEDF92-9302-407D-B78C-5234342E87E3}" type="presParOf" srcId="{00DDF8C6-C855-4987-A490-5350D970A4AE}" destId="{6001E390-E845-49CE-B095-D724F784CFAC}" srcOrd="2" destOrd="0" presId="urn:microsoft.com/office/officeart/2005/8/layout/funnel1"/>
    <dgm:cxn modelId="{9CA4FA23-20FB-4E69-8A65-2CECB77A304D}" type="presParOf" srcId="{00DDF8C6-C855-4987-A490-5350D970A4AE}" destId="{735E03CC-6116-4AFE-937B-28576C273761}" srcOrd="3" destOrd="0" presId="urn:microsoft.com/office/officeart/2005/8/layout/funnel1"/>
    <dgm:cxn modelId="{D191A9A2-CD33-4EB6-B8EF-52CDD030C948}" type="presParOf" srcId="{00DDF8C6-C855-4987-A490-5350D970A4AE}" destId="{1E775928-9D7B-44D3-9ABD-C155EE0CCC25}" srcOrd="4" destOrd="0" presId="urn:microsoft.com/office/officeart/2005/8/layout/funnel1"/>
    <dgm:cxn modelId="{EAE9E390-12A2-40E1-A511-86000D23BEFE}" type="presParOf" srcId="{00DDF8C6-C855-4987-A490-5350D970A4AE}" destId="{0B562B60-9DF5-47D8-B28C-8CD0458B13A2}" srcOrd="5" destOrd="0" presId="urn:microsoft.com/office/officeart/2005/8/layout/funnel1"/>
    <dgm:cxn modelId="{9CFEF435-1235-48D8-924C-85F5B903FBFC}" type="presParOf" srcId="{00DDF8C6-C855-4987-A490-5350D970A4AE}" destId="{3BCB23C0-4C5F-48B9-A702-403E63D728C0}"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521445-538C-4635-818B-897E0A9DBF2F}" type="doc">
      <dgm:prSet loTypeId="urn:microsoft.com/office/officeart/2005/8/layout/list1" loCatId="list" qsTypeId="urn:microsoft.com/office/officeart/2005/8/quickstyle/3d1" qsCatId="3D" csTypeId="urn:microsoft.com/office/officeart/2005/8/colors/accent1_4" csCatId="accent1" phldr="1"/>
      <dgm:spPr/>
      <dgm:t>
        <a:bodyPr/>
        <a:lstStyle/>
        <a:p>
          <a:endParaRPr lang="fr-FR"/>
        </a:p>
      </dgm:t>
    </dgm:pt>
    <dgm:pt modelId="{7A0BCF45-A966-4028-A12D-C35B9D605B8B}">
      <dgm:prSet phldrT="[Texte]">
        <dgm:style>
          <a:lnRef idx="0">
            <a:schemeClr val="accent4"/>
          </a:lnRef>
          <a:fillRef idx="3">
            <a:schemeClr val="accent4"/>
          </a:fillRef>
          <a:effectRef idx="3">
            <a:schemeClr val="accent4"/>
          </a:effectRef>
          <a:fontRef idx="minor">
            <a:schemeClr val="lt1"/>
          </a:fontRef>
        </dgm:style>
      </dgm:prSet>
      <dgm:spPr>
        <a:solidFill>
          <a:srgbClr val="0070C0"/>
        </a:solidFill>
      </dgm:spPr>
      <dgm:t>
        <a:bodyPr/>
        <a:lstStyle/>
        <a:p>
          <a:r>
            <a:rPr lang="fr-FR" dirty="0" smtClean="0"/>
            <a:t>La Terreur</a:t>
          </a:r>
          <a:endParaRPr lang="fr-FR" dirty="0"/>
        </a:p>
      </dgm:t>
    </dgm:pt>
    <dgm:pt modelId="{DBF5EC07-1311-4253-95C0-D07EBCCA607D}" type="parTrans" cxnId="{B669CD95-9274-4E4B-A66C-24D80976004F}">
      <dgm:prSet/>
      <dgm:spPr/>
      <dgm:t>
        <a:bodyPr/>
        <a:lstStyle/>
        <a:p>
          <a:endParaRPr lang="fr-FR"/>
        </a:p>
      </dgm:t>
    </dgm:pt>
    <dgm:pt modelId="{DE881E9F-4863-46A6-A5C1-D17915A27C61}" type="sibTrans" cxnId="{B669CD95-9274-4E4B-A66C-24D80976004F}">
      <dgm:prSet/>
      <dgm:spPr/>
      <dgm:t>
        <a:bodyPr/>
        <a:lstStyle/>
        <a:p>
          <a:endParaRPr lang="fr-FR"/>
        </a:p>
      </dgm:t>
    </dgm:pt>
    <dgm:pt modelId="{966A0638-E5F0-4F72-8B9C-AED7F2B70FDB}">
      <dgm:prSet phldrT="[Texte]" custT="1">
        <dgm:style>
          <a:lnRef idx="0">
            <a:schemeClr val="accent1"/>
          </a:lnRef>
          <a:fillRef idx="3">
            <a:schemeClr val="accent1"/>
          </a:fillRef>
          <a:effectRef idx="3">
            <a:schemeClr val="accent1"/>
          </a:effectRef>
          <a:fontRef idx="minor">
            <a:schemeClr val="lt1"/>
          </a:fontRef>
        </dgm:style>
      </dgm:prSet>
      <dgm:spPr/>
      <dgm:t>
        <a:bodyPr/>
        <a:lstStyle/>
        <a:p>
          <a:r>
            <a:rPr lang="fr-FR" sz="3200" dirty="0" smtClean="0"/>
            <a:t>La Commune</a:t>
          </a:r>
          <a:endParaRPr lang="fr-FR" sz="3200" dirty="0"/>
        </a:p>
      </dgm:t>
    </dgm:pt>
    <dgm:pt modelId="{3F623F50-12DC-4C48-B6DD-6D019F6D6014}" type="parTrans" cxnId="{86D5BFC6-0A3A-434E-A1EB-B43359CEB275}">
      <dgm:prSet/>
      <dgm:spPr/>
      <dgm:t>
        <a:bodyPr/>
        <a:lstStyle/>
        <a:p>
          <a:endParaRPr lang="fr-FR"/>
        </a:p>
      </dgm:t>
    </dgm:pt>
    <dgm:pt modelId="{0D4AF776-78CB-438B-B4E4-311FE032571B}" type="sibTrans" cxnId="{86D5BFC6-0A3A-434E-A1EB-B43359CEB275}">
      <dgm:prSet/>
      <dgm:spPr/>
      <dgm:t>
        <a:bodyPr/>
        <a:lstStyle/>
        <a:p>
          <a:endParaRPr lang="fr-FR"/>
        </a:p>
      </dgm:t>
    </dgm:pt>
    <dgm:pt modelId="{04CE4572-DFC1-485C-8F3B-DBDC00AF0143}">
      <dgm:prSet>
        <dgm:style>
          <a:lnRef idx="1">
            <a:schemeClr val="accent4"/>
          </a:lnRef>
          <a:fillRef idx="2">
            <a:schemeClr val="accent4"/>
          </a:fillRef>
          <a:effectRef idx="1">
            <a:schemeClr val="accent4"/>
          </a:effectRef>
          <a:fontRef idx="minor">
            <a:schemeClr val="dk1"/>
          </a:fontRef>
        </dgm:style>
      </dgm:prSet>
      <dgm:spPr/>
      <dgm:t>
        <a:bodyPr/>
        <a:lstStyle/>
        <a:p>
          <a:r>
            <a:rPr lang="fr-FR" dirty="0" smtClean="0"/>
            <a:t>1792-1794</a:t>
          </a:r>
          <a:endParaRPr lang="fr-FR" dirty="0"/>
        </a:p>
      </dgm:t>
    </dgm:pt>
    <dgm:pt modelId="{394C4878-CC26-4023-BC16-D2341F175FAD}" type="parTrans" cxnId="{9DD25E8A-2B2A-4CDC-9FF8-224653B6D636}">
      <dgm:prSet/>
      <dgm:spPr/>
      <dgm:t>
        <a:bodyPr/>
        <a:lstStyle/>
        <a:p>
          <a:endParaRPr lang="fr-FR"/>
        </a:p>
      </dgm:t>
    </dgm:pt>
    <dgm:pt modelId="{FFAEEE5E-7F42-4956-A04F-DA33D8CD0321}" type="sibTrans" cxnId="{9DD25E8A-2B2A-4CDC-9FF8-224653B6D636}">
      <dgm:prSet/>
      <dgm:spPr/>
      <dgm:t>
        <a:bodyPr/>
        <a:lstStyle/>
        <a:p>
          <a:endParaRPr lang="fr-FR"/>
        </a:p>
      </dgm:t>
    </dgm:pt>
    <dgm:pt modelId="{B965C512-79E0-4607-A26F-2B64CDE39430}">
      <dgm:prSet>
        <dgm:style>
          <a:lnRef idx="2">
            <a:schemeClr val="accent6"/>
          </a:lnRef>
          <a:fillRef idx="1">
            <a:schemeClr val="lt1"/>
          </a:fillRef>
          <a:effectRef idx="0">
            <a:schemeClr val="accent6"/>
          </a:effectRef>
          <a:fontRef idx="minor">
            <a:schemeClr val="dk1"/>
          </a:fontRef>
        </dgm:style>
      </dgm:prSet>
      <dgm:spPr/>
      <dgm:t>
        <a:bodyPr/>
        <a:lstStyle/>
        <a:p>
          <a:r>
            <a:rPr lang="fr-FR" dirty="0" smtClean="0"/>
            <a:t>1871</a:t>
          </a:r>
          <a:endParaRPr lang="fr-FR" dirty="0"/>
        </a:p>
      </dgm:t>
    </dgm:pt>
    <dgm:pt modelId="{1B8C02B0-F1E5-4781-AADD-D9460D44E106}" type="parTrans" cxnId="{C0352472-7BFA-46D4-827B-2E5289AC7E8B}">
      <dgm:prSet/>
      <dgm:spPr/>
      <dgm:t>
        <a:bodyPr/>
        <a:lstStyle/>
        <a:p>
          <a:endParaRPr lang="fr-FR"/>
        </a:p>
      </dgm:t>
    </dgm:pt>
    <dgm:pt modelId="{56F38C1F-6DA9-4635-B268-F5199BA5638C}" type="sibTrans" cxnId="{C0352472-7BFA-46D4-827B-2E5289AC7E8B}">
      <dgm:prSet/>
      <dgm:spPr/>
      <dgm:t>
        <a:bodyPr/>
        <a:lstStyle/>
        <a:p>
          <a:endParaRPr lang="fr-FR"/>
        </a:p>
      </dgm:t>
    </dgm:pt>
    <dgm:pt modelId="{41841126-5273-445F-B984-1A7DBB888196}" type="pres">
      <dgm:prSet presAssocID="{A8521445-538C-4635-818B-897E0A9DBF2F}" presName="linear" presStyleCnt="0">
        <dgm:presLayoutVars>
          <dgm:dir/>
          <dgm:animLvl val="lvl"/>
          <dgm:resizeHandles val="exact"/>
        </dgm:presLayoutVars>
      </dgm:prSet>
      <dgm:spPr/>
      <dgm:t>
        <a:bodyPr/>
        <a:lstStyle/>
        <a:p>
          <a:endParaRPr lang="fr-FR"/>
        </a:p>
      </dgm:t>
    </dgm:pt>
    <dgm:pt modelId="{AFC3B960-8809-4E37-BD41-FA952FCF5090}" type="pres">
      <dgm:prSet presAssocID="{7A0BCF45-A966-4028-A12D-C35B9D605B8B}" presName="parentLin" presStyleCnt="0"/>
      <dgm:spPr/>
    </dgm:pt>
    <dgm:pt modelId="{319C27E1-ACE8-4B24-9C34-C55A4D257D0F}" type="pres">
      <dgm:prSet presAssocID="{7A0BCF45-A966-4028-A12D-C35B9D605B8B}" presName="parentLeftMargin" presStyleLbl="node1" presStyleIdx="0" presStyleCnt="2"/>
      <dgm:spPr/>
      <dgm:t>
        <a:bodyPr/>
        <a:lstStyle/>
        <a:p>
          <a:endParaRPr lang="fr-FR"/>
        </a:p>
      </dgm:t>
    </dgm:pt>
    <dgm:pt modelId="{11C77DA9-3E58-407A-849F-D69164476E31}" type="pres">
      <dgm:prSet presAssocID="{7A0BCF45-A966-4028-A12D-C35B9D605B8B}" presName="parentText" presStyleLbl="node1" presStyleIdx="0" presStyleCnt="2">
        <dgm:presLayoutVars>
          <dgm:chMax val="0"/>
          <dgm:bulletEnabled val="1"/>
        </dgm:presLayoutVars>
      </dgm:prSet>
      <dgm:spPr/>
      <dgm:t>
        <a:bodyPr/>
        <a:lstStyle/>
        <a:p>
          <a:endParaRPr lang="fr-FR"/>
        </a:p>
      </dgm:t>
    </dgm:pt>
    <dgm:pt modelId="{986260AF-65EA-46A2-9CF5-BEA91CDCE666}" type="pres">
      <dgm:prSet presAssocID="{7A0BCF45-A966-4028-A12D-C35B9D605B8B}" presName="negativeSpace" presStyleCnt="0"/>
      <dgm:spPr/>
    </dgm:pt>
    <dgm:pt modelId="{1E53AEEC-EA0F-44C2-A18A-7AF3B549FD5F}" type="pres">
      <dgm:prSet presAssocID="{7A0BCF45-A966-4028-A12D-C35B9D605B8B}" presName="childText" presStyleLbl="conFgAcc1" presStyleIdx="0" presStyleCnt="2">
        <dgm:presLayoutVars>
          <dgm:bulletEnabled val="1"/>
        </dgm:presLayoutVars>
      </dgm:prSet>
      <dgm:spPr/>
      <dgm:t>
        <a:bodyPr/>
        <a:lstStyle/>
        <a:p>
          <a:endParaRPr lang="fr-FR"/>
        </a:p>
      </dgm:t>
    </dgm:pt>
    <dgm:pt modelId="{1C8DD103-C60A-4150-B31A-7033D895A96C}" type="pres">
      <dgm:prSet presAssocID="{DE881E9F-4863-46A6-A5C1-D17915A27C61}" presName="spaceBetweenRectangles" presStyleCnt="0"/>
      <dgm:spPr/>
    </dgm:pt>
    <dgm:pt modelId="{B1F74493-0CF1-4CB9-960F-5F7641D47699}" type="pres">
      <dgm:prSet presAssocID="{966A0638-E5F0-4F72-8B9C-AED7F2B70FDB}" presName="parentLin" presStyleCnt="0"/>
      <dgm:spPr/>
    </dgm:pt>
    <dgm:pt modelId="{840AA1FA-019A-4DCB-BA33-E70618692D32}" type="pres">
      <dgm:prSet presAssocID="{966A0638-E5F0-4F72-8B9C-AED7F2B70FDB}" presName="parentLeftMargin" presStyleLbl="node1" presStyleIdx="0" presStyleCnt="2"/>
      <dgm:spPr/>
      <dgm:t>
        <a:bodyPr/>
        <a:lstStyle/>
        <a:p>
          <a:endParaRPr lang="fr-FR"/>
        </a:p>
      </dgm:t>
    </dgm:pt>
    <dgm:pt modelId="{D06CC332-BBDE-4A37-A2C1-027D89547AB5}" type="pres">
      <dgm:prSet presAssocID="{966A0638-E5F0-4F72-8B9C-AED7F2B70FDB}" presName="parentText" presStyleLbl="node1" presStyleIdx="1" presStyleCnt="2">
        <dgm:presLayoutVars>
          <dgm:chMax val="0"/>
          <dgm:bulletEnabled val="1"/>
        </dgm:presLayoutVars>
      </dgm:prSet>
      <dgm:spPr/>
      <dgm:t>
        <a:bodyPr/>
        <a:lstStyle/>
        <a:p>
          <a:endParaRPr lang="fr-FR"/>
        </a:p>
      </dgm:t>
    </dgm:pt>
    <dgm:pt modelId="{E7DE2345-9256-4F4B-8728-759F420E8AB0}" type="pres">
      <dgm:prSet presAssocID="{966A0638-E5F0-4F72-8B9C-AED7F2B70FDB}" presName="negativeSpace" presStyleCnt="0"/>
      <dgm:spPr/>
    </dgm:pt>
    <dgm:pt modelId="{544F04A3-A776-478D-9D0B-1E0FF805EB54}" type="pres">
      <dgm:prSet presAssocID="{966A0638-E5F0-4F72-8B9C-AED7F2B70FDB}" presName="childText" presStyleLbl="conFgAcc1" presStyleIdx="1" presStyleCnt="2">
        <dgm:presLayoutVars>
          <dgm:bulletEnabled val="1"/>
        </dgm:presLayoutVars>
      </dgm:prSet>
      <dgm:spPr/>
      <dgm:t>
        <a:bodyPr/>
        <a:lstStyle/>
        <a:p>
          <a:endParaRPr lang="fr-FR"/>
        </a:p>
      </dgm:t>
    </dgm:pt>
  </dgm:ptLst>
  <dgm:cxnLst>
    <dgm:cxn modelId="{AB7F1390-D825-4701-8B0C-1A1069CA81C3}" type="presOf" srcId="{7A0BCF45-A966-4028-A12D-C35B9D605B8B}" destId="{11C77DA9-3E58-407A-849F-D69164476E31}" srcOrd="1" destOrd="0" presId="urn:microsoft.com/office/officeart/2005/8/layout/list1"/>
    <dgm:cxn modelId="{CB864511-F33E-49C9-A287-65217D0701C8}" type="presOf" srcId="{966A0638-E5F0-4F72-8B9C-AED7F2B70FDB}" destId="{840AA1FA-019A-4DCB-BA33-E70618692D32}" srcOrd="0" destOrd="0" presId="urn:microsoft.com/office/officeart/2005/8/layout/list1"/>
    <dgm:cxn modelId="{460C8E07-2896-4B1D-97D3-869A0D7C3E38}" type="presOf" srcId="{B965C512-79E0-4607-A26F-2B64CDE39430}" destId="{544F04A3-A776-478D-9D0B-1E0FF805EB54}" srcOrd="0" destOrd="0" presId="urn:microsoft.com/office/officeart/2005/8/layout/list1"/>
    <dgm:cxn modelId="{B46BB151-1246-45FF-93DB-8D225D19313B}" type="presOf" srcId="{04CE4572-DFC1-485C-8F3B-DBDC00AF0143}" destId="{1E53AEEC-EA0F-44C2-A18A-7AF3B549FD5F}" srcOrd="0" destOrd="0" presId="urn:microsoft.com/office/officeart/2005/8/layout/list1"/>
    <dgm:cxn modelId="{C999B800-B4BB-4E02-AF1A-202D0FEE1EF0}" type="presOf" srcId="{966A0638-E5F0-4F72-8B9C-AED7F2B70FDB}" destId="{D06CC332-BBDE-4A37-A2C1-027D89547AB5}" srcOrd="1" destOrd="0" presId="urn:microsoft.com/office/officeart/2005/8/layout/list1"/>
    <dgm:cxn modelId="{5AD0B3F1-A0A8-41FD-93B7-1F50F87FD730}" type="presOf" srcId="{A8521445-538C-4635-818B-897E0A9DBF2F}" destId="{41841126-5273-445F-B984-1A7DBB888196}" srcOrd="0" destOrd="0" presId="urn:microsoft.com/office/officeart/2005/8/layout/list1"/>
    <dgm:cxn modelId="{C0352472-7BFA-46D4-827B-2E5289AC7E8B}" srcId="{966A0638-E5F0-4F72-8B9C-AED7F2B70FDB}" destId="{B965C512-79E0-4607-A26F-2B64CDE39430}" srcOrd="0" destOrd="0" parTransId="{1B8C02B0-F1E5-4781-AADD-D9460D44E106}" sibTransId="{56F38C1F-6DA9-4635-B268-F5199BA5638C}"/>
    <dgm:cxn modelId="{B669CD95-9274-4E4B-A66C-24D80976004F}" srcId="{A8521445-538C-4635-818B-897E0A9DBF2F}" destId="{7A0BCF45-A966-4028-A12D-C35B9D605B8B}" srcOrd="0" destOrd="0" parTransId="{DBF5EC07-1311-4253-95C0-D07EBCCA607D}" sibTransId="{DE881E9F-4863-46A6-A5C1-D17915A27C61}"/>
    <dgm:cxn modelId="{58FC2AD0-E32F-4EFC-B6D8-747C34FA36D2}" type="presOf" srcId="{7A0BCF45-A966-4028-A12D-C35B9D605B8B}" destId="{319C27E1-ACE8-4B24-9C34-C55A4D257D0F}" srcOrd="0" destOrd="0" presId="urn:microsoft.com/office/officeart/2005/8/layout/list1"/>
    <dgm:cxn modelId="{9DD25E8A-2B2A-4CDC-9FF8-224653B6D636}" srcId="{7A0BCF45-A966-4028-A12D-C35B9D605B8B}" destId="{04CE4572-DFC1-485C-8F3B-DBDC00AF0143}" srcOrd="0" destOrd="0" parTransId="{394C4878-CC26-4023-BC16-D2341F175FAD}" sibTransId="{FFAEEE5E-7F42-4956-A04F-DA33D8CD0321}"/>
    <dgm:cxn modelId="{86D5BFC6-0A3A-434E-A1EB-B43359CEB275}" srcId="{A8521445-538C-4635-818B-897E0A9DBF2F}" destId="{966A0638-E5F0-4F72-8B9C-AED7F2B70FDB}" srcOrd="1" destOrd="0" parTransId="{3F623F50-12DC-4C48-B6DD-6D019F6D6014}" sibTransId="{0D4AF776-78CB-438B-B4E4-311FE032571B}"/>
    <dgm:cxn modelId="{E4FBBB41-5644-4739-A905-138425C2BE34}" type="presParOf" srcId="{41841126-5273-445F-B984-1A7DBB888196}" destId="{AFC3B960-8809-4E37-BD41-FA952FCF5090}" srcOrd="0" destOrd="0" presId="urn:microsoft.com/office/officeart/2005/8/layout/list1"/>
    <dgm:cxn modelId="{3450BABA-DF59-4EF6-807A-33287B4716DE}" type="presParOf" srcId="{AFC3B960-8809-4E37-BD41-FA952FCF5090}" destId="{319C27E1-ACE8-4B24-9C34-C55A4D257D0F}" srcOrd="0" destOrd="0" presId="urn:microsoft.com/office/officeart/2005/8/layout/list1"/>
    <dgm:cxn modelId="{D7CFED02-93DF-42C1-BCCE-124DB5A106EE}" type="presParOf" srcId="{AFC3B960-8809-4E37-BD41-FA952FCF5090}" destId="{11C77DA9-3E58-407A-849F-D69164476E31}" srcOrd="1" destOrd="0" presId="urn:microsoft.com/office/officeart/2005/8/layout/list1"/>
    <dgm:cxn modelId="{CF2AD672-89A7-4EC2-A4D1-F68CD3FC164F}" type="presParOf" srcId="{41841126-5273-445F-B984-1A7DBB888196}" destId="{986260AF-65EA-46A2-9CF5-BEA91CDCE666}" srcOrd="1" destOrd="0" presId="urn:microsoft.com/office/officeart/2005/8/layout/list1"/>
    <dgm:cxn modelId="{D417CD1B-F1D1-4E80-A3F3-69556DA4BB1F}" type="presParOf" srcId="{41841126-5273-445F-B984-1A7DBB888196}" destId="{1E53AEEC-EA0F-44C2-A18A-7AF3B549FD5F}" srcOrd="2" destOrd="0" presId="urn:microsoft.com/office/officeart/2005/8/layout/list1"/>
    <dgm:cxn modelId="{FC807752-F5C7-413F-883B-8F88166A254E}" type="presParOf" srcId="{41841126-5273-445F-B984-1A7DBB888196}" destId="{1C8DD103-C60A-4150-B31A-7033D895A96C}" srcOrd="3" destOrd="0" presId="urn:microsoft.com/office/officeart/2005/8/layout/list1"/>
    <dgm:cxn modelId="{41183A2C-1524-4B99-B06D-1B06F1351E5C}" type="presParOf" srcId="{41841126-5273-445F-B984-1A7DBB888196}" destId="{B1F74493-0CF1-4CB9-960F-5F7641D47699}" srcOrd="4" destOrd="0" presId="urn:microsoft.com/office/officeart/2005/8/layout/list1"/>
    <dgm:cxn modelId="{685661F4-8B7B-4BBA-9FED-8BE747CE188C}" type="presParOf" srcId="{B1F74493-0CF1-4CB9-960F-5F7641D47699}" destId="{840AA1FA-019A-4DCB-BA33-E70618692D32}" srcOrd="0" destOrd="0" presId="urn:microsoft.com/office/officeart/2005/8/layout/list1"/>
    <dgm:cxn modelId="{E3E48517-735E-42B3-8DFE-7AF7308A398F}" type="presParOf" srcId="{B1F74493-0CF1-4CB9-960F-5F7641D47699}" destId="{D06CC332-BBDE-4A37-A2C1-027D89547AB5}" srcOrd="1" destOrd="0" presId="urn:microsoft.com/office/officeart/2005/8/layout/list1"/>
    <dgm:cxn modelId="{E0C50D1A-0FE2-48F7-99B3-022E67FF354E}" type="presParOf" srcId="{41841126-5273-445F-B984-1A7DBB888196}" destId="{E7DE2345-9256-4F4B-8728-759F420E8AB0}" srcOrd="5" destOrd="0" presId="urn:microsoft.com/office/officeart/2005/8/layout/list1"/>
    <dgm:cxn modelId="{C62B0142-6807-45F8-8F53-7A691BF93DFC}" type="presParOf" srcId="{41841126-5273-445F-B984-1A7DBB888196}" destId="{544F04A3-A776-478D-9D0B-1E0FF805EB5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93B6F-19C0-4965-8B97-7978DF5C70C4}">
      <dsp:nvSpPr>
        <dsp:cNvPr id="0" name=""/>
        <dsp:cNvSpPr/>
      </dsp:nvSpPr>
      <dsp:spPr>
        <a:xfrm>
          <a:off x="795429" y="324626"/>
          <a:ext cx="1698897" cy="999090"/>
        </a:xfrm>
        <a:prstGeom prst="roundRect">
          <a:avLst>
            <a:gd name="adj" fmla="val 10000"/>
          </a:avLst>
        </a:prstGeom>
        <a:solidFill>
          <a:srgbClr val="002060"/>
        </a:soli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smtClean="0"/>
            <a:t>Totalitarisme</a:t>
          </a:r>
          <a:endParaRPr lang="fr-FR" sz="2200" kern="1200" dirty="0"/>
        </a:p>
      </dsp:txBody>
      <dsp:txXfrm>
        <a:off x="824691" y="353888"/>
        <a:ext cx="1640373" cy="940566"/>
      </dsp:txXfrm>
    </dsp:sp>
    <dsp:sp modelId="{75996188-AC23-461A-9536-2BEFC4D1A9E8}">
      <dsp:nvSpPr>
        <dsp:cNvPr id="0" name=""/>
        <dsp:cNvSpPr/>
      </dsp:nvSpPr>
      <dsp:spPr>
        <a:xfrm rot="3600000">
          <a:off x="1879517" y="1640672"/>
          <a:ext cx="596948" cy="213756"/>
        </a:xfrm>
        <a:prstGeom prst="leftRightArrow">
          <a:avLst>
            <a:gd name="adj1" fmla="val 60000"/>
            <a:gd name="adj2" fmla="val 50000"/>
          </a:avLst>
        </a:prstGeom>
        <a:solidFill>
          <a:schemeClr val="tx1"/>
        </a:soli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1943644" y="1683423"/>
        <a:ext cx="468694" cy="128254"/>
      </dsp:txXfrm>
    </dsp:sp>
    <dsp:sp modelId="{BBC3E290-73E5-4161-8D5F-F0301E4C7876}">
      <dsp:nvSpPr>
        <dsp:cNvPr id="0" name=""/>
        <dsp:cNvSpPr/>
      </dsp:nvSpPr>
      <dsp:spPr>
        <a:xfrm>
          <a:off x="2042669" y="2171385"/>
          <a:ext cx="1221463" cy="799197"/>
        </a:xfrm>
        <a:prstGeom prst="roundRect">
          <a:avLst>
            <a:gd name="adj" fmla="val 10000"/>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smtClean="0"/>
            <a:t>Nihilisme</a:t>
          </a:r>
          <a:endParaRPr lang="fr-FR" sz="2200" kern="1200" dirty="0"/>
        </a:p>
      </dsp:txBody>
      <dsp:txXfrm>
        <a:off x="2066077" y="2194793"/>
        <a:ext cx="1174647" cy="752381"/>
      </dsp:txXfrm>
    </dsp:sp>
    <dsp:sp modelId="{B04EEB98-A0E5-4249-93F9-02C5038073D9}">
      <dsp:nvSpPr>
        <dsp:cNvPr id="0" name=""/>
        <dsp:cNvSpPr/>
      </dsp:nvSpPr>
      <dsp:spPr>
        <a:xfrm rot="10800000">
          <a:off x="1371101" y="2464106"/>
          <a:ext cx="596948" cy="213756"/>
        </a:xfrm>
        <a:prstGeom prst="leftRightArrow">
          <a:avLst>
            <a:gd name="adj1" fmla="val 60000"/>
            <a:gd name="adj2" fmla="val 50000"/>
          </a:avLst>
        </a:prstGeom>
        <a:solidFill>
          <a:schemeClr val="tx1"/>
        </a:soli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solidFill>
              <a:srgbClr val="FFC000"/>
            </a:solidFill>
          </a:endParaRPr>
        </a:p>
      </dsp:txBody>
      <dsp:txXfrm rot="10800000">
        <a:off x="1435228" y="2506857"/>
        <a:ext cx="468694" cy="128254"/>
      </dsp:txXfrm>
    </dsp:sp>
    <dsp:sp modelId="{62C9C4A1-1FCF-4E54-81E4-505DBCD5EDDD}">
      <dsp:nvSpPr>
        <dsp:cNvPr id="0" name=""/>
        <dsp:cNvSpPr/>
      </dsp:nvSpPr>
      <dsp:spPr>
        <a:xfrm>
          <a:off x="-23772" y="2154227"/>
          <a:ext cx="1320255" cy="833514"/>
        </a:xfrm>
        <a:prstGeom prst="roundRect">
          <a:avLst>
            <a:gd name="adj" fmla="val 10000"/>
          </a:avLst>
        </a:prstGeom>
        <a:solidFill>
          <a:schemeClr val="tx1"/>
        </a:solidFill>
        <a:ln w="9525" cap="flat" cmpd="sng" algn="ctr">
          <a:solidFill>
            <a:schemeClr val="dk1"/>
          </a:solidFill>
          <a:prstDash val="solid"/>
        </a:ln>
        <a:effectLst>
          <a:outerShdw blurRad="50800" dist="38100" dir="5400000" rotWithShape="0">
            <a:srgbClr val="000000">
              <a:alpha val="35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smtClean="0"/>
            <a:t>Anarchie</a:t>
          </a:r>
          <a:endParaRPr lang="fr-FR" sz="2200" kern="1200" dirty="0"/>
        </a:p>
      </dsp:txBody>
      <dsp:txXfrm>
        <a:off x="641" y="2178640"/>
        <a:ext cx="1271429" cy="784688"/>
      </dsp:txXfrm>
    </dsp:sp>
    <dsp:sp modelId="{0220CCAA-CF47-4788-AE49-2B6FB8DFBC93}">
      <dsp:nvSpPr>
        <dsp:cNvPr id="0" name=""/>
        <dsp:cNvSpPr/>
      </dsp:nvSpPr>
      <dsp:spPr>
        <a:xfrm rot="18000000">
          <a:off x="818243" y="1632093"/>
          <a:ext cx="596948" cy="213756"/>
        </a:xfrm>
        <a:prstGeom prst="leftRightArrow">
          <a:avLst>
            <a:gd name="adj1" fmla="val 60000"/>
            <a:gd name="adj2" fmla="val 50000"/>
          </a:avLst>
        </a:prstGeom>
        <a:solidFill>
          <a:schemeClr val="tx1"/>
        </a:solidFill>
        <a:ln>
          <a:noFill/>
        </a:ln>
        <a:effectLst>
          <a:outerShdw blurRad="63500" dist="38100" dir="5400000" rotWithShape="0">
            <a:srgbClr val="000000">
              <a:alpha val="45000"/>
            </a:srgbClr>
          </a:outerShdw>
        </a:effectLst>
        <a:scene3d>
          <a:camera prst="orthographicFront"/>
          <a:lightRig rig="flat" dir="t"/>
        </a:scene3d>
        <a:sp3d z="-80000"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882370" y="1674844"/>
        <a:ext cx="468694" cy="128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EC4AF-3B86-47E8-AA59-1BD3D585CA47}">
      <dsp:nvSpPr>
        <dsp:cNvPr id="0" name=""/>
        <dsp:cNvSpPr/>
      </dsp:nvSpPr>
      <dsp:spPr>
        <a:xfrm>
          <a:off x="1" y="0"/>
          <a:ext cx="5760637" cy="1243983"/>
        </a:xfrm>
        <a:prstGeom prst="rightArrow">
          <a:avLst/>
        </a:prstGeom>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sp>
    <dsp:sp modelId="{88DB3729-C807-4170-AEB0-8D2134595298}">
      <dsp:nvSpPr>
        <dsp:cNvPr id="0" name=""/>
        <dsp:cNvSpPr/>
      </dsp:nvSpPr>
      <dsp:spPr>
        <a:xfrm>
          <a:off x="963780" y="379917"/>
          <a:ext cx="1152133" cy="497593"/>
        </a:xfrm>
        <a:prstGeom prst="roundRect">
          <a:avLst/>
        </a:prstGeom>
        <a:solidFill>
          <a:srgbClr val="00206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smtClean="0"/>
            <a:t>Pas</a:t>
          </a:r>
          <a:endParaRPr lang="fr-FR" sz="2200" kern="1200" dirty="0"/>
        </a:p>
      </dsp:txBody>
      <dsp:txXfrm>
        <a:off x="988070" y="404207"/>
        <a:ext cx="1103553" cy="449013"/>
      </dsp:txXfrm>
    </dsp:sp>
    <dsp:sp modelId="{2F832061-0510-4B06-9F8B-29E14B101063}">
      <dsp:nvSpPr>
        <dsp:cNvPr id="0" name=""/>
        <dsp:cNvSpPr/>
      </dsp:nvSpPr>
      <dsp:spPr>
        <a:xfrm>
          <a:off x="2115908" y="379917"/>
          <a:ext cx="1240790" cy="497593"/>
        </a:xfrm>
        <a:prstGeom prst="roundRect">
          <a:avLst/>
        </a:prstGeom>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smtClean="0"/>
            <a:t>en mon </a:t>
          </a:r>
          <a:endParaRPr lang="fr-FR" sz="2200" kern="1200" dirty="0"/>
        </a:p>
      </dsp:txBody>
      <dsp:txXfrm>
        <a:off x="2140198" y="404207"/>
        <a:ext cx="1192210" cy="449013"/>
      </dsp:txXfrm>
    </dsp:sp>
    <dsp:sp modelId="{F33A0425-8B1E-4DDA-BD70-EA3C4FBC6A4C}">
      <dsp:nvSpPr>
        <dsp:cNvPr id="0" name=""/>
        <dsp:cNvSpPr/>
      </dsp:nvSpPr>
      <dsp:spPr>
        <a:xfrm>
          <a:off x="3378730" y="379917"/>
          <a:ext cx="897415" cy="497593"/>
        </a:xfrm>
        <a:prstGeom prst="roundRect">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smtClean="0"/>
            <a:t>Nom</a:t>
          </a:r>
          <a:endParaRPr lang="fr-FR" sz="2200" kern="1200" dirty="0"/>
        </a:p>
      </dsp:txBody>
      <dsp:txXfrm>
        <a:off x="3403020" y="404207"/>
        <a:ext cx="848835" cy="4490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31AB3-2C7B-4296-8BF7-19C80E84FC5D}">
      <dsp:nvSpPr>
        <dsp:cNvPr id="0" name=""/>
        <dsp:cNvSpPr/>
      </dsp:nvSpPr>
      <dsp:spPr>
        <a:xfrm>
          <a:off x="1265492" y="277231"/>
          <a:ext cx="3947838" cy="137103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51821C-DAC8-4752-ABBA-84C8E7FCB46F}">
      <dsp:nvSpPr>
        <dsp:cNvPr id="0" name=""/>
        <dsp:cNvSpPr/>
      </dsp:nvSpPr>
      <dsp:spPr>
        <a:xfrm>
          <a:off x="2862989" y="3634424"/>
          <a:ext cx="765085" cy="489654"/>
        </a:xfrm>
        <a:prstGeom prst="downArrow">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sp>
    <dsp:sp modelId="{6001E390-E845-49CE-B095-D724F784CFAC}">
      <dsp:nvSpPr>
        <dsp:cNvPr id="0" name=""/>
        <dsp:cNvSpPr/>
      </dsp:nvSpPr>
      <dsp:spPr>
        <a:xfrm>
          <a:off x="876204" y="4156729"/>
          <a:ext cx="4364216" cy="604863"/>
        </a:xfrm>
        <a:prstGeom prst="rect">
          <a:avLst/>
        </a:prstGeom>
        <a:gradFill rotWithShape="1">
          <a:gsLst>
            <a:gs pos="0">
              <a:schemeClr val="dk1">
                <a:shade val="15000"/>
                <a:satMod val="18000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dk1">
              <a:satMod val="300000"/>
            </a:schemeClr>
          </a:contourClr>
        </a:sp3d>
      </dsp:spPr>
      <dsp:style>
        <a:lnRef idx="0">
          <a:schemeClr val="dk1"/>
        </a:lnRef>
        <a:fillRef idx="3">
          <a:schemeClr val="dk1"/>
        </a:fillRef>
        <a:effectRef idx="3">
          <a:schemeClr val="dk1"/>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fr-FR" sz="2800" kern="1200" dirty="0" smtClean="0">
              <a:solidFill>
                <a:srgbClr val="FF0000"/>
              </a:solidFill>
            </a:rPr>
            <a:t>Ressentiment, colère, terreur</a:t>
          </a:r>
          <a:endParaRPr lang="fr-FR" sz="2800" kern="1200" dirty="0">
            <a:solidFill>
              <a:srgbClr val="FF0000"/>
            </a:solidFill>
          </a:endParaRPr>
        </a:p>
      </dsp:txBody>
      <dsp:txXfrm>
        <a:off x="876204" y="4156729"/>
        <a:ext cx="4364216" cy="604863"/>
      </dsp:txXfrm>
    </dsp:sp>
    <dsp:sp modelId="{735E03CC-6116-4AFE-937B-28576C273761}">
      <dsp:nvSpPr>
        <dsp:cNvPr id="0" name=""/>
        <dsp:cNvSpPr/>
      </dsp:nvSpPr>
      <dsp:spPr>
        <a:xfrm>
          <a:off x="2700791" y="1754151"/>
          <a:ext cx="1377153" cy="137715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déshonneur</a:t>
          </a:r>
          <a:endParaRPr lang="fr-FR" sz="1600" kern="1200" dirty="0"/>
        </a:p>
      </dsp:txBody>
      <dsp:txXfrm>
        <a:off x="2902470" y="1955830"/>
        <a:ext cx="973795" cy="973795"/>
      </dsp:txXfrm>
    </dsp:sp>
    <dsp:sp modelId="{1E775928-9D7B-44D3-9ABD-C155EE0CCC25}">
      <dsp:nvSpPr>
        <dsp:cNvPr id="0" name=""/>
        <dsp:cNvSpPr/>
      </dsp:nvSpPr>
      <dsp:spPr>
        <a:xfrm>
          <a:off x="1715361" y="720980"/>
          <a:ext cx="1377153" cy="1377153"/>
        </a:xfrm>
        <a:prstGeom prst="ellipse">
          <a:avLst/>
        </a:prstGeom>
        <a:solidFill>
          <a:srgbClr val="FF0000"/>
        </a:solidFill>
        <a:ln w="57150">
          <a:solidFill>
            <a:schemeClr val="bg1"/>
          </a:solid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err="1" smtClean="0"/>
            <a:t>désilllusion</a:t>
          </a:r>
          <a:endParaRPr lang="fr-FR" sz="1600" kern="1200" dirty="0"/>
        </a:p>
      </dsp:txBody>
      <dsp:txXfrm>
        <a:off x="1917040" y="922659"/>
        <a:ext cx="973795" cy="973795"/>
      </dsp:txXfrm>
    </dsp:sp>
    <dsp:sp modelId="{0B562B60-9DF5-47D8-B28C-8CD0458B13A2}">
      <dsp:nvSpPr>
        <dsp:cNvPr id="0" name=""/>
        <dsp:cNvSpPr/>
      </dsp:nvSpPr>
      <dsp:spPr>
        <a:xfrm>
          <a:off x="3123118" y="388015"/>
          <a:ext cx="1377153" cy="1377153"/>
        </a:xfrm>
        <a:prstGeom prst="ellips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w="76200">
          <a:solidFill>
            <a:schemeClr val="bg1"/>
          </a:solid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err="1" smtClean="0"/>
            <a:t>Desitution</a:t>
          </a:r>
          <a:endParaRPr lang="fr-FR" sz="1600" kern="1200" dirty="0"/>
        </a:p>
      </dsp:txBody>
      <dsp:txXfrm>
        <a:off x="3324797" y="589694"/>
        <a:ext cx="973795" cy="973795"/>
      </dsp:txXfrm>
    </dsp:sp>
    <dsp:sp modelId="{3BCB23C0-4C5F-48B9-A702-403E63D728C0}">
      <dsp:nvSpPr>
        <dsp:cNvPr id="0" name=""/>
        <dsp:cNvSpPr/>
      </dsp:nvSpPr>
      <dsp:spPr>
        <a:xfrm>
          <a:off x="1018461" y="150318"/>
          <a:ext cx="4284476" cy="342758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3AEEC-EA0F-44C2-A18A-7AF3B549FD5F}">
      <dsp:nvSpPr>
        <dsp:cNvPr id="0" name=""/>
        <dsp:cNvSpPr/>
      </dsp:nvSpPr>
      <dsp:spPr>
        <a:xfrm>
          <a:off x="0" y="604281"/>
          <a:ext cx="3528392" cy="1556100"/>
        </a:xfrm>
        <a:prstGeom prst="rect">
          <a:avLst/>
        </a:prstGeom>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a:scene3d>
          <a:camera prst="orthographicFront"/>
          <a:lightRig rig="flat" dir="t"/>
        </a:scene3d>
        <a:sp3d z="190500" extrusionH="12700"/>
      </dsp:spPr>
      <dsp:style>
        <a:lnRef idx="1">
          <a:schemeClr val="accent4"/>
        </a:lnRef>
        <a:fillRef idx="2">
          <a:schemeClr val="accent4"/>
        </a:fillRef>
        <a:effectRef idx="1">
          <a:schemeClr val="accent4"/>
        </a:effectRef>
        <a:fontRef idx="minor">
          <a:schemeClr val="dk1"/>
        </a:fontRef>
      </dsp:style>
      <dsp:txBody>
        <a:bodyPr spcFirstLastPara="0" vert="horz" wrap="square" lIns="273842" tIns="791464" rIns="273842" bIns="270256" numCol="1" spcCol="1270" anchor="t" anchorCtr="0">
          <a:noAutofit/>
        </a:bodyPr>
        <a:lstStyle/>
        <a:p>
          <a:pPr marL="285750" lvl="1" indent="-285750" algn="l" defTabSz="1689100">
            <a:lnSpc>
              <a:spcPct val="90000"/>
            </a:lnSpc>
            <a:spcBef>
              <a:spcPct val="0"/>
            </a:spcBef>
            <a:spcAft>
              <a:spcPct val="15000"/>
            </a:spcAft>
            <a:buChar char="••"/>
          </a:pPr>
          <a:r>
            <a:rPr lang="fr-FR" sz="3800" kern="1200" dirty="0" smtClean="0"/>
            <a:t>1792-1794</a:t>
          </a:r>
          <a:endParaRPr lang="fr-FR" sz="3800" kern="1200" dirty="0"/>
        </a:p>
      </dsp:txBody>
      <dsp:txXfrm>
        <a:off x="0" y="604281"/>
        <a:ext cx="3528392" cy="1556100"/>
      </dsp:txXfrm>
    </dsp:sp>
    <dsp:sp modelId="{11C77DA9-3E58-407A-849F-D69164476E31}">
      <dsp:nvSpPr>
        <dsp:cNvPr id="0" name=""/>
        <dsp:cNvSpPr/>
      </dsp:nvSpPr>
      <dsp:spPr>
        <a:xfrm>
          <a:off x="176419" y="43401"/>
          <a:ext cx="2469874" cy="1121760"/>
        </a:xfrm>
        <a:prstGeom prst="roundRect">
          <a:avLst/>
        </a:prstGeom>
        <a:solidFill>
          <a:srgbClr val="0070C0"/>
        </a:soli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93355" tIns="0" rIns="93355" bIns="0" numCol="1" spcCol="1270" anchor="ctr" anchorCtr="0">
          <a:noAutofit/>
        </a:bodyPr>
        <a:lstStyle/>
        <a:p>
          <a:pPr lvl="0" algn="l" defTabSz="1689100">
            <a:lnSpc>
              <a:spcPct val="90000"/>
            </a:lnSpc>
            <a:spcBef>
              <a:spcPct val="0"/>
            </a:spcBef>
            <a:spcAft>
              <a:spcPct val="35000"/>
            </a:spcAft>
          </a:pPr>
          <a:r>
            <a:rPr lang="fr-FR" sz="3800" kern="1200" dirty="0" smtClean="0"/>
            <a:t>La Terreur</a:t>
          </a:r>
          <a:endParaRPr lang="fr-FR" sz="3800" kern="1200" dirty="0"/>
        </a:p>
      </dsp:txBody>
      <dsp:txXfrm>
        <a:off x="231179" y="98161"/>
        <a:ext cx="2360354" cy="1012240"/>
      </dsp:txXfrm>
    </dsp:sp>
    <dsp:sp modelId="{544F04A3-A776-478D-9D0B-1E0FF805EB54}">
      <dsp:nvSpPr>
        <dsp:cNvPr id="0" name=""/>
        <dsp:cNvSpPr/>
      </dsp:nvSpPr>
      <dsp:spPr>
        <a:xfrm>
          <a:off x="0" y="2926461"/>
          <a:ext cx="3528392" cy="1556100"/>
        </a:xfrm>
        <a:prstGeom prst="rect">
          <a:avLst/>
        </a:prstGeom>
        <a:solidFill>
          <a:schemeClr val="lt1"/>
        </a:solidFill>
        <a:ln w="55000" cap="flat" cmpd="thickThin" algn="ctr">
          <a:solidFill>
            <a:schemeClr val="accent6"/>
          </a:solidFill>
          <a:prstDash val="solid"/>
        </a:ln>
        <a:effectLst/>
        <a:scene3d>
          <a:camera prst="orthographicFront"/>
          <a:lightRig rig="flat" dir="t"/>
        </a:scene3d>
        <a:sp3d z="190500" extrusionH="12700"/>
      </dsp:spPr>
      <dsp:style>
        <a:lnRef idx="2">
          <a:schemeClr val="accent6"/>
        </a:lnRef>
        <a:fillRef idx="1">
          <a:schemeClr val="lt1"/>
        </a:fillRef>
        <a:effectRef idx="0">
          <a:schemeClr val="accent6"/>
        </a:effectRef>
        <a:fontRef idx="minor">
          <a:schemeClr val="dk1"/>
        </a:fontRef>
      </dsp:style>
      <dsp:txBody>
        <a:bodyPr spcFirstLastPara="0" vert="horz" wrap="square" lIns="273842" tIns="791464" rIns="273842" bIns="270256" numCol="1" spcCol="1270" anchor="t" anchorCtr="0">
          <a:noAutofit/>
        </a:bodyPr>
        <a:lstStyle/>
        <a:p>
          <a:pPr marL="285750" lvl="1" indent="-285750" algn="l" defTabSz="1689100">
            <a:lnSpc>
              <a:spcPct val="90000"/>
            </a:lnSpc>
            <a:spcBef>
              <a:spcPct val="0"/>
            </a:spcBef>
            <a:spcAft>
              <a:spcPct val="15000"/>
            </a:spcAft>
            <a:buChar char="••"/>
          </a:pPr>
          <a:r>
            <a:rPr lang="fr-FR" sz="3800" kern="1200" dirty="0" smtClean="0"/>
            <a:t>1871</a:t>
          </a:r>
          <a:endParaRPr lang="fr-FR" sz="3800" kern="1200" dirty="0"/>
        </a:p>
      </dsp:txBody>
      <dsp:txXfrm>
        <a:off x="0" y="2926461"/>
        <a:ext cx="3528392" cy="1556100"/>
      </dsp:txXfrm>
    </dsp:sp>
    <dsp:sp modelId="{D06CC332-BBDE-4A37-A2C1-027D89547AB5}">
      <dsp:nvSpPr>
        <dsp:cNvPr id="0" name=""/>
        <dsp:cNvSpPr/>
      </dsp:nvSpPr>
      <dsp:spPr>
        <a:xfrm>
          <a:off x="176419" y="2365581"/>
          <a:ext cx="2469874" cy="1121760"/>
        </a:xfrm>
        <a:prstGeom prst="roundRect">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93355" tIns="0" rIns="93355" bIns="0" numCol="1" spcCol="1270" anchor="ctr" anchorCtr="0">
          <a:noAutofit/>
        </a:bodyPr>
        <a:lstStyle/>
        <a:p>
          <a:pPr lvl="0" algn="l" defTabSz="1422400">
            <a:lnSpc>
              <a:spcPct val="90000"/>
            </a:lnSpc>
            <a:spcBef>
              <a:spcPct val="0"/>
            </a:spcBef>
            <a:spcAft>
              <a:spcPct val="35000"/>
            </a:spcAft>
          </a:pPr>
          <a:r>
            <a:rPr lang="fr-FR" sz="3200" kern="1200" dirty="0" smtClean="0"/>
            <a:t>La Commune</a:t>
          </a:r>
          <a:endParaRPr lang="fr-FR" sz="3200" kern="1200" dirty="0"/>
        </a:p>
      </dsp:txBody>
      <dsp:txXfrm>
        <a:off x="231179" y="2420341"/>
        <a:ext cx="2360354" cy="101224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D45B4B89-5CFE-476F-9182-33C863CA85FD}" type="datetimeFigureOut">
              <a:rPr lang="fr-FR" smtClean="0"/>
              <a:t>10/12/2014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10EFA0F-471B-4BDD-BA9A-F66F9A512CD3}" type="slidenum">
              <a:rPr lang="fr-FR" smtClean="0"/>
              <a:t>‹N°›</a:t>
            </a:fld>
            <a:endParaRPr lang="fr-F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fr-FR" smtClean="0"/>
              <a:t>Modifiez le style du titre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45B4B89-5CFE-476F-9182-33C863CA85FD}" type="datetimeFigureOut">
              <a:rPr lang="fr-FR" smtClean="0"/>
              <a:t>10/12/2014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10EFA0F-471B-4BDD-BA9A-F66F9A512CD3}"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45B4B89-5CFE-476F-9182-33C863CA85FD}" type="datetimeFigureOut">
              <a:rPr lang="fr-FR" smtClean="0"/>
              <a:t>10/12/2014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10EFA0F-471B-4BDD-BA9A-F66F9A512CD3}"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45B4B89-5CFE-476F-9182-33C863CA85FD}" type="datetimeFigureOut">
              <a:rPr lang="fr-FR" smtClean="0"/>
              <a:t>10/12/2014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10EFA0F-471B-4BDD-BA9A-F66F9A512CD3}"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95" name="Title 94"/>
          <p:cNvSpPr>
            <a:spLocks noGrp="1"/>
          </p:cNvSpPr>
          <p:nvPr>
            <p:ph type="title"/>
          </p:nvPr>
        </p:nvSpPr>
        <p:spPr>
          <a:xfrm>
            <a:off x="457200" y="4463568"/>
            <a:ext cx="8305800" cy="1143000"/>
          </a:xfrm>
        </p:spPr>
        <p:txBody>
          <a:bodyPr/>
          <a:lstStyle/>
          <a:p>
            <a:r>
              <a:rPr lang="fr-FR" smtClean="0"/>
              <a:t>Modifiez le style du titre</a:t>
            </a:r>
            <a:endParaRPr lang="en-US"/>
          </a:p>
        </p:txBody>
      </p:sp>
      <p:sp>
        <p:nvSpPr>
          <p:cNvPr id="2" name="Date Placeholder 1"/>
          <p:cNvSpPr>
            <a:spLocks noGrp="1"/>
          </p:cNvSpPr>
          <p:nvPr>
            <p:ph type="dt" sz="half" idx="10"/>
          </p:nvPr>
        </p:nvSpPr>
        <p:spPr/>
        <p:txBody>
          <a:bodyPr/>
          <a:lstStyle/>
          <a:p>
            <a:fld id="{D45B4B89-5CFE-476F-9182-33C863CA85FD}" type="datetimeFigureOut">
              <a:rPr lang="fr-FR" smtClean="0"/>
              <a:t>10/12/2014</a:t>
            </a:fld>
            <a:endParaRPr lang="fr-FR"/>
          </a:p>
        </p:txBody>
      </p:sp>
      <p:sp>
        <p:nvSpPr>
          <p:cNvPr id="91" name="Footer Placeholder 90"/>
          <p:cNvSpPr>
            <a:spLocks noGrp="1"/>
          </p:cNvSpPr>
          <p:nvPr>
            <p:ph type="ftr" sz="quarter" idx="11"/>
          </p:nvPr>
        </p:nvSpPr>
        <p:spPr/>
        <p:txBody>
          <a:bodyPr/>
          <a:lstStyle/>
          <a:p>
            <a:endParaRPr lang="fr-FR"/>
          </a:p>
        </p:txBody>
      </p:sp>
      <p:sp>
        <p:nvSpPr>
          <p:cNvPr id="92" name="Slide Number Placeholder 91"/>
          <p:cNvSpPr>
            <a:spLocks noGrp="1"/>
          </p:cNvSpPr>
          <p:nvPr>
            <p:ph type="sldNum" sz="quarter" idx="12"/>
          </p:nvPr>
        </p:nvSpPr>
        <p:spPr/>
        <p:txBody>
          <a:bodyPr/>
          <a:lstStyle/>
          <a:p>
            <a:fld id="{510EFA0F-471B-4BDD-BA9A-F66F9A512CD3}"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D45B4B89-5CFE-476F-9182-33C863CA85FD}" type="datetimeFigureOut">
              <a:rPr lang="fr-FR" smtClean="0"/>
              <a:t>10/12/2014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10EFA0F-471B-4BDD-BA9A-F66F9A512CD3}"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D45B4B89-5CFE-476F-9182-33C863CA85FD}" type="datetimeFigureOut">
              <a:rPr lang="fr-FR" smtClean="0"/>
              <a:t>10/12/2014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10EFA0F-471B-4BDD-BA9A-F66F9A512CD3}"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D45B4B89-5CFE-476F-9182-33C863CA85FD}" type="datetimeFigureOut">
              <a:rPr lang="fr-FR" smtClean="0"/>
              <a:t>10/12/2014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10EFA0F-471B-4BDD-BA9A-F66F9A512CD3}"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B4B89-5CFE-476F-9182-33C863CA85FD}" type="datetimeFigureOut">
              <a:rPr lang="fr-FR" smtClean="0"/>
              <a:t>10/12/2014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10EFA0F-471B-4BDD-BA9A-F66F9A512CD3}"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45B4B89-5CFE-476F-9182-33C863CA85FD}" type="datetimeFigureOut">
              <a:rPr lang="fr-FR" smtClean="0"/>
              <a:t>10/12/2014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10EFA0F-471B-4BDD-BA9A-F66F9A512CD3}" type="slidenum">
              <a:rPr lang="fr-FR" smtClean="0"/>
              <a:t>‹N°›</a:t>
            </a:fld>
            <a:endParaRPr lang="fr-F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fr-FR" smtClean="0"/>
              <a:t>Modifiez le style du titre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5" name="Date Placeholder 4"/>
          <p:cNvSpPr>
            <a:spLocks noGrp="1"/>
          </p:cNvSpPr>
          <p:nvPr>
            <p:ph type="dt" sz="half" idx="10"/>
          </p:nvPr>
        </p:nvSpPr>
        <p:spPr/>
        <p:txBody>
          <a:bodyPr/>
          <a:lstStyle/>
          <a:p>
            <a:fld id="{D45B4B89-5CFE-476F-9182-33C863CA85FD}" type="datetimeFigureOut">
              <a:rPr lang="fr-FR" smtClean="0"/>
              <a:t>10/12/2014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10EFA0F-471B-4BDD-BA9A-F66F9A512CD3}" type="slidenum">
              <a:rPr lang="fr-FR" smtClean="0"/>
              <a:t>‹N°›</a:t>
            </a:fld>
            <a:endParaRPr lang="fr-F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fr-FR" smtClean="0"/>
              <a:t>Modifiez le style du titre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D45B4B89-5CFE-476F-9182-33C863CA85FD}" type="datetimeFigureOut">
              <a:rPr lang="fr-FR" smtClean="0"/>
              <a:t>10/12/2014</a:t>
            </a:fld>
            <a:endParaRPr lang="fr-F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fr-F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510EFA0F-471B-4BDD-BA9A-F66F9A512CD3}"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microsoft.com/office/2007/relationships/hdphoto" Target="../media/hdphoto3.wdp"/><Relationship Id="rId7"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hyperlink" Target="http://en.wikipedia.org/wiki/File:Marche_sel.jpg" TargetMode="External"/><Relationship Id="rId1" Type="http://schemas.openxmlformats.org/officeDocument/2006/relationships/slideLayout" Target="../slideLayouts/slideLayout4.xml"/><Relationship Id="rId6" Type="http://schemas.openxmlformats.org/officeDocument/2006/relationships/hyperlink" Target="http://urbanintellectuals.com/wp-content/uploads/2014/05/Differences-Between-Martin-Luther-King-and-Malcolm-X1.jpg" TargetMode="External"/><Relationship Id="rId5" Type="http://schemas.openxmlformats.org/officeDocument/2006/relationships/image" Target="../media/image23.png"/><Relationship Id="rId4" Type="http://schemas.openxmlformats.org/officeDocument/2006/relationships/hyperlink" Target="http://1.bp.blogspot.com/-zWf9wX51nLc/TndazySrpqI/AAAAAAAAAkA/L6EqtbI-QfA/s1600/GdShip.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lafautearousseau.hautetfort.com/media/01/01/869338615.jp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13" Type="http://schemas.microsoft.com/office/2007/relationships/diagramDrawing" Target="../diagrams/drawing2.xml"/><Relationship Id="rId3" Type="http://schemas.openxmlformats.org/officeDocument/2006/relationships/diagramLayout" Target="../diagrams/layout1.xml"/><Relationship Id="rId7" Type="http://schemas.openxmlformats.org/officeDocument/2006/relationships/hyperlink" Target="http://en.wikipedia.org/wiki/File:Cain_Henri_Vidal_Tuileries.jpg" TargetMode="External"/><Relationship Id="rId12" Type="http://schemas.openxmlformats.org/officeDocument/2006/relationships/diagramColors" Target="../diagrams/colors2.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11" Type="http://schemas.openxmlformats.org/officeDocument/2006/relationships/diagramQuickStyle" Target="../diagrams/quickStyle2.xml"/><Relationship Id="rId5" Type="http://schemas.openxmlformats.org/officeDocument/2006/relationships/diagramColors" Target="../diagrams/colors1.xml"/><Relationship Id="rId10" Type="http://schemas.openxmlformats.org/officeDocument/2006/relationships/diagramLayout" Target="../diagrams/layout2.xml"/><Relationship Id="rId4" Type="http://schemas.openxmlformats.org/officeDocument/2006/relationships/diagramQuickStyle" Target="../diagrams/quickStyle1.xml"/><Relationship Id="rId9"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4.xml"/><Relationship Id="rId7" Type="http://schemas.openxmlformats.org/officeDocument/2006/relationships/image" Target="../media/image7.jpe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1.jpeg"/><Relationship Id="rId5" Type="http://schemas.microsoft.com/office/2007/relationships/hdphoto" Target="../media/hdphoto2.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8600" y="2130426"/>
            <a:ext cx="4419600" cy="1234478"/>
          </a:xfrm>
        </p:spPr>
        <p:txBody>
          <a:bodyPr>
            <a:normAutofit/>
          </a:bodyPr>
          <a:lstStyle/>
          <a:p>
            <a:r>
              <a:rPr lang="fr-FR" dirty="0" smtClean="0">
                <a:effectLst>
                  <a:outerShdw blurRad="38100" dist="38100" dir="2700000" algn="tl">
                    <a:srgbClr val="000000">
                      <a:alpha val="43137"/>
                    </a:srgbClr>
                  </a:outerShdw>
                </a:effectLst>
              </a:rPr>
              <a:t>Genèse de la Terreur</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Laurent </a:t>
            </a:r>
            <a:r>
              <a:rPr lang="fr-FR" dirty="0" err="1" smtClean="0">
                <a:effectLst>
                  <a:outerShdw blurRad="38100" dist="38100" dir="2700000" algn="tl">
                    <a:srgbClr val="000000">
                      <a:alpha val="43137"/>
                    </a:srgbClr>
                  </a:outerShdw>
                </a:effectLst>
              </a:rPr>
              <a:t>Ladouce</a:t>
            </a:r>
            <a:r>
              <a:rPr lang="fr-FR" dirty="0" smtClean="0">
                <a:effectLst>
                  <a:outerShdw blurRad="38100" dist="38100" dir="2700000" algn="tl">
                    <a:srgbClr val="000000">
                      <a:alpha val="43137"/>
                    </a:srgbClr>
                  </a:outerShdw>
                </a:effectLst>
              </a:rPr>
              <a:t>, FPU</a:t>
            </a:r>
            <a:endParaRPr lang="fr-FR" dirty="0">
              <a:effectLst>
                <a:outerShdw blurRad="38100" dist="38100" dir="2700000" algn="tl">
                  <a:srgbClr val="000000">
                    <a:alpha val="43137"/>
                  </a:srgbClr>
                </a:outerShdw>
              </a:effectLst>
            </a:endParaRPr>
          </a:p>
        </p:txBody>
      </p:sp>
      <p:sp>
        <p:nvSpPr>
          <p:cNvPr id="3" name="Sous-titre 2"/>
          <p:cNvSpPr>
            <a:spLocks noGrp="1"/>
          </p:cNvSpPr>
          <p:nvPr>
            <p:ph type="subTitle" idx="1"/>
          </p:nvPr>
        </p:nvSpPr>
        <p:spPr/>
        <p:txBody>
          <a:bodyPr>
            <a:normAutofit fontScale="92500" lnSpcReduction="10000"/>
          </a:bodyPr>
          <a:lstStyle/>
          <a:p>
            <a:r>
              <a:rPr lang="fr-FR" dirty="0">
                <a:solidFill>
                  <a:srgbClr val="FFC000"/>
                </a:solidFill>
              </a:rPr>
              <a:t>« la Géopolitique du terrorisme »</a:t>
            </a:r>
          </a:p>
          <a:p>
            <a:r>
              <a:rPr lang="fr-FR" b="1" dirty="0" smtClean="0">
                <a:solidFill>
                  <a:srgbClr val="FFC000"/>
                </a:solidFill>
              </a:rPr>
              <a:t>A</a:t>
            </a:r>
            <a:r>
              <a:rPr lang="fr-FR" dirty="0" smtClean="0">
                <a:solidFill>
                  <a:srgbClr val="FFC000"/>
                </a:solidFill>
              </a:rPr>
              <a:t>cadémie </a:t>
            </a:r>
            <a:r>
              <a:rPr lang="fr-FR" dirty="0">
                <a:solidFill>
                  <a:srgbClr val="FFC000"/>
                </a:solidFill>
              </a:rPr>
              <a:t>de Géopolitique de Paris</a:t>
            </a:r>
          </a:p>
          <a:p>
            <a:r>
              <a:rPr lang="fr-FR" dirty="0" smtClean="0">
                <a:solidFill>
                  <a:srgbClr val="FFC000"/>
                </a:solidFill>
              </a:rPr>
              <a:t>Jeudi 11 décembre 2014</a:t>
            </a:r>
            <a:endParaRPr lang="fr-FR" dirty="0">
              <a:solidFill>
                <a:srgbClr val="FFC000"/>
              </a:solidFill>
            </a:endParaRPr>
          </a:p>
        </p:txBody>
      </p:sp>
      <p:pic>
        <p:nvPicPr>
          <p:cNvPr id="1028" name="Picture 4" descr="Caïn et Abe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20072" y="852534"/>
            <a:ext cx="3759154" cy="5024738"/>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3721670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7" y="316580"/>
            <a:ext cx="7620000" cy="1080120"/>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fr-FR" i="1" dirty="0"/>
              <a:t>« L'injustice est le principe même de la marche de cet univers. » </a:t>
            </a:r>
            <a:r>
              <a:rPr lang="fr-FR" i="1" dirty="0" smtClean="0"/>
              <a:t>(Ernest Renan)</a:t>
            </a:r>
            <a:endParaRPr lang="fr-FR" dirty="0"/>
          </a:p>
        </p:txBody>
      </p:sp>
      <p:sp>
        <p:nvSpPr>
          <p:cNvPr id="4" name="Espace réservé du contenu 3"/>
          <p:cNvSpPr>
            <a:spLocks noGrp="1"/>
          </p:cNvSpPr>
          <p:nvPr>
            <p:ph sz="half" idx="2"/>
          </p:nvPr>
        </p:nvSpPr>
        <p:spPr>
          <a:xfrm>
            <a:off x="755576" y="5152264"/>
            <a:ext cx="7620000" cy="1445088"/>
          </a:xfrm>
        </p:spPr>
        <p:txBody>
          <a:bodyPr>
            <a:normAutofit fontScale="70000" lnSpcReduction="20000"/>
          </a:bodyPr>
          <a:lstStyle/>
          <a:p>
            <a:pPr marL="0" indent="0">
              <a:buNone/>
            </a:pPr>
            <a:r>
              <a:rPr lang="fr-FR" dirty="0" smtClean="0">
                <a:effectLst>
                  <a:outerShdw blurRad="38100" dist="38100" dir="2700000" algn="tl">
                    <a:srgbClr val="000000">
                      <a:alpha val="43137"/>
                    </a:srgbClr>
                  </a:outerShdw>
                </a:effectLst>
              </a:rPr>
              <a:t>Terrorisme marxiste</a:t>
            </a:r>
            <a:r>
              <a:rPr lang="fr-FR" dirty="0">
                <a:effectLst>
                  <a:outerShdw blurRad="38100" dist="38100" dir="2700000" algn="tl">
                    <a:srgbClr val="000000">
                      <a:alpha val="43137"/>
                    </a:srgbClr>
                  </a:outerShdw>
                </a:effectLst>
              </a:rPr>
              <a:t> </a:t>
            </a:r>
            <a:r>
              <a:rPr lang="fr-FR" dirty="0" smtClean="0">
                <a:effectLst>
                  <a:outerShdw blurRad="38100" dist="38100" dir="2700000" algn="tl">
                    <a:srgbClr val="000000">
                      <a:alpha val="43137"/>
                    </a:srgbClr>
                  </a:outerShdw>
                </a:effectLst>
              </a:rPr>
              <a:t>: </a:t>
            </a:r>
            <a:r>
              <a:rPr lang="fr-FR" dirty="0">
                <a:effectLst>
                  <a:outerShdw blurRad="38100" dist="38100" dir="2700000" algn="tl">
                    <a:srgbClr val="000000">
                      <a:alpha val="43137"/>
                    </a:srgbClr>
                  </a:outerShdw>
                </a:effectLst>
              </a:rPr>
              <a:t>Caïn tue Abel, et place sa dépouille sur un autel </a:t>
            </a:r>
            <a:r>
              <a:rPr lang="fr-FR" dirty="0" smtClean="0">
                <a:effectLst>
                  <a:outerShdw blurRad="38100" dist="38100" dir="2700000" algn="tl">
                    <a:srgbClr val="000000">
                      <a:alpha val="43137"/>
                    </a:srgbClr>
                  </a:outerShdw>
                </a:effectLst>
              </a:rPr>
              <a:t>vide où </a:t>
            </a:r>
            <a:r>
              <a:rPr lang="fr-FR" dirty="0">
                <a:effectLst>
                  <a:outerShdw blurRad="38100" dist="38100" dir="2700000" algn="tl">
                    <a:srgbClr val="000000">
                      <a:alpha val="43137"/>
                    </a:srgbClr>
                  </a:outerShdw>
                </a:effectLst>
              </a:rPr>
              <a:t>il </a:t>
            </a:r>
            <a:r>
              <a:rPr lang="fr-FR" dirty="0" smtClean="0">
                <a:effectLst>
                  <a:outerShdw blurRad="38100" dist="38100" dir="2700000" algn="tl">
                    <a:srgbClr val="000000">
                      <a:alpha val="43137"/>
                    </a:srgbClr>
                  </a:outerShdw>
                </a:effectLst>
              </a:rPr>
              <a:t>siège à la </a:t>
            </a:r>
            <a:r>
              <a:rPr lang="fr-FR" dirty="0">
                <a:effectLst>
                  <a:outerShdw blurRad="38100" dist="38100" dir="2700000" algn="tl">
                    <a:srgbClr val="000000">
                      <a:alpha val="43137"/>
                    </a:srgbClr>
                  </a:outerShdw>
                </a:effectLst>
              </a:rPr>
              <a:t>place de Dieu. </a:t>
            </a:r>
            <a:endParaRPr lang="fr-FR" dirty="0" smtClean="0">
              <a:effectLst>
                <a:outerShdw blurRad="38100" dist="38100" dir="2700000" algn="tl">
                  <a:srgbClr val="000000">
                    <a:alpha val="43137"/>
                  </a:srgbClr>
                </a:outerShdw>
              </a:effectLst>
            </a:endParaRPr>
          </a:p>
          <a:p>
            <a:pPr marL="0" indent="0">
              <a:buNone/>
            </a:pPr>
            <a:r>
              <a:rPr lang="fr-FR" dirty="0" smtClean="0">
                <a:effectLst>
                  <a:outerShdw blurRad="38100" dist="38100" dir="2700000" algn="tl">
                    <a:srgbClr val="000000">
                      <a:alpha val="43137"/>
                    </a:srgbClr>
                  </a:outerShdw>
                </a:effectLst>
              </a:rPr>
              <a:t>Terrorisme islamiste : Caïn </a:t>
            </a:r>
            <a:r>
              <a:rPr lang="fr-FR" dirty="0">
                <a:effectLst>
                  <a:outerShdw blurRad="38100" dist="38100" dir="2700000" algn="tl">
                    <a:srgbClr val="000000">
                      <a:alpha val="43137"/>
                    </a:srgbClr>
                  </a:outerShdw>
                </a:effectLst>
              </a:rPr>
              <a:t>veut plaire à Allah. Au lieu de lui présenter son offrande, il Lui offre la dépouille d’Abel présenté comme impie. </a:t>
            </a:r>
            <a:r>
              <a:rPr lang="fr-FR" dirty="0" smtClean="0">
                <a:effectLst>
                  <a:outerShdw blurRad="38100" dist="38100" dir="2700000" algn="tl">
                    <a:srgbClr val="000000">
                      <a:alpha val="43137"/>
                    </a:srgbClr>
                  </a:outerShdw>
                </a:effectLst>
              </a:rPr>
              <a:t>En variante, il s’offre en « martyre », mêlant son sang à celui de son frère.</a:t>
            </a:r>
            <a:endParaRPr lang="fr-FR" dirty="0">
              <a:effectLst>
                <a:outerShdw blurRad="38100" dist="38100" dir="2700000" algn="tl">
                  <a:srgbClr val="000000">
                    <a:alpha val="43137"/>
                  </a:srgbClr>
                </a:outerShdw>
              </a:effectLst>
            </a:endParaRPr>
          </a:p>
          <a:p>
            <a:endParaRPr lang="fr-FR" dirty="0"/>
          </a:p>
        </p:txBody>
      </p:sp>
      <p:pic>
        <p:nvPicPr>
          <p:cNvPr id="5" name="Picture 2" descr="File:Ivory Cain Abel Louvre AO405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55576" y="1412776"/>
            <a:ext cx="7620000" cy="373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8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a:bodyPr>
          <a:lstStyle/>
          <a:p>
            <a:r>
              <a:rPr lang="fr-FR" sz="2800" dirty="0" smtClean="0"/>
              <a:t>Quelques pistes pour sortir de l’âge de la terreur</a:t>
            </a:r>
            <a:endParaRPr lang="fr-FR" sz="2800" dirty="0"/>
          </a:p>
        </p:txBody>
      </p:sp>
    </p:spTree>
    <p:extLst>
      <p:ext uri="{BB962C8B-B14F-4D97-AF65-F5344CB8AC3E}">
        <p14:creationId xmlns:p14="http://schemas.microsoft.com/office/powerpoint/2010/main" val="152118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51520" y="274638"/>
            <a:ext cx="8712968" cy="922114"/>
          </a:xfrm>
        </p:spPr>
        <p:txBody>
          <a:bodyPr>
            <a:noAutofit/>
          </a:bodyPr>
          <a:lstStyle/>
          <a:p>
            <a:r>
              <a:rPr lang="fr-FR" sz="4400" dirty="0" smtClean="0"/>
              <a:t>Allah veut la vie d’Abel et de Caïn</a:t>
            </a:r>
            <a:endParaRPr lang="fr-FR" sz="4400" dirty="0"/>
          </a:p>
        </p:txBody>
      </p:sp>
      <p:pic>
        <p:nvPicPr>
          <p:cNvPr id="6" name="Picture 4" descr="http://1.bp.blogspot.com/_Tyk2yoqzVkE/TQodPJpQ0JI/AAAAAAAACnM/mlf8Y0ph8U4/s400/z.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bwMode="auto">
          <a:xfrm>
            <a:off x="5004048" y="2790967"/>
            <a:ext cx="3672408" cy="3337562"/>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L'Etat islamique a diffusé une nouvelle vidéo dans laquelle David Haines est exécuté."/>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3132" y="2905843"/>
            <a:ext cx="3851920" cy="307439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descr="media"/>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48502" y="2593271"/>
            <a:ext cx="4481930" cy="36995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6" name="Picture 4" descr="http://1.bp.blogspot.com/_Tyk2yoqzVkE/TQodPJpQ0JI/AAAAAAAACnM/mlf8Y0ph8U4/s400/z.jpg"/>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a:ext>
            </a:extLst>
          </a:blip>
          <a:srcRect/>
          <a:stretch/>
        </p:blipFill>
        <p:spPr bwMode="auto">
          <a:xfrm>
            <a:off x="481460" y="1988840"/>
            <a:ext cx="1030760" cy="1209822"/>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lilasursaterrasse.leadfyre.netdna-cdn.com/wp-content/uploads/2014/09/Not-in-my-Name-660x376.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91680" y="1882520"/>
            <a:ext cx="2483768" cy="1414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52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16"/>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9226"/>
                                        </p:tgtEl>
                                        <p:attrNameLst>
                                          <p:attrName>style.visibility</p:attrName>
                                        </p:attrNameLst>
                                      </p:cBhvr>
                                      <p:to>
                                        <p:strVal val="visible"/>
                                      </p:to>
                                    </p:set>
                                    <p:animEffect transition="in" filter="circle(in)">
                                      <p:cBhvr>
                                        <p:cTn id="16" dur="20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07504" y="1700808"/>
            <a:ext cx="2377440" cy="576064"/>
          </a:xfrm>
        </p:spPr>
        <p:txBody>
          <a:bodyPr/>
          <a:lstStyle/>
          <a:p>
            <a:r>
              <a:rPr lang="fr-FR" dirty="0" smtClean="0"/>
              <a:t>In </a:t>
            </a:r>
            <a:r>
              <a:rPr lang="fr-FR" dirty="0" err="1" smtClean="0"/>
              <a:t>My</a:t>
            </a:r>
            <a:r>
              <a:rPr lang="fr-FR" dirty="0" smtClean="0"/>
              <a:t> Name</a:t>
            </a:r>
            <a:endParaRPr lang="fr-FR" dirty="0"/>
          </a:p>
        </p:txBody>
      </p:sp>
      <p:sp>
        <p:nvSpPr>
          <p:cNvPr id="7" name="Espace réservé du contenu 6"/>
          <p:cNvSpPr>
            <a:spLocks noGrp="1"/>
          </p:cNvSpPr>
          <p:nvPr>
            <p:ph type="body" sz="half" idx="2"/>
          </p:nvPr>
        </p:nvSpPr>
        <p:spPr>
          <a:xfrm>
            <a:off x="152400" y="2348880"/>
            <a:ext cx="2475384" cy="2376264"/>
          </a:xfrm>
        </p:spPr>
        <p:txBody>
          <a:bodyPr>
            <a:normAutofit fontScale="92500" lnSpcReduction="10000"/>
          </a:bodyPr>
          <a:lstStyle/>
          <a:p>
            <a:r>
              <a:rPr lang="fr-FR" dirty="0" smtClean="0"/>
              <a:t>Être musulman, comme être juif et chrétien, c’est plaire à Dieu</a:t>
            </a:r>
          </a:p>
          <a:p>
            <a:r>
              <a:rPr lang="fr-FR" dirty="0" smtClean="0"/>
              <a:t>Toute offrande vivante présentée avec amour fait la joie du Créateur</a:t>
            </a:r>
          </a:p>
          <a:p>
            <a:r>
              <a:rPr lang="fr-FR" dirty="0" smtClean="0"/>
              <a:t>Tout meurtre cause de la peine au Créateur comme aux êtres humains</a:t>
            </a:r>
            <a:endParaRPr lang="fr-FR" dirty="0"/>
          </a:p>
        </p:txBody>
      </p:sp>
      <p:pic>
        <p:nvPicPr>
          <p:cNvPr id="11266" name="Picture 2" descr="not-in-my-name"/>
          <p:cNvPicPr>
            <a:picLocks noGrp="1" noChangeAspect="1" noChangeArrowheads="1"/>
          </p:cNvPicPr>
          <p:nvPr>
            <p:ph type="pic" idx="1"/>
          </p:nvPr>
        </p:nvPicPr>
        <p:blipFill>
          <a:blip r:embed="rId2" cstate="email">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accard.fr/cosmos/chakras/coeu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0032" y="1196752"/>
            <a:ext cx="1656184" cy="1242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714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51520" y="260648"/>
            <a:ext cx="8568952" cy="792088"/>
          </a:xfrm>
          <a:ln w="76200">
            <a:solidFill>
              <a:srgbClr val="002060"/>
            </a:solidFill>
          </a:ln>
        </p:spPr>
        <p:style>
          <a:lnRef idx="0">
            <a:schemeClr val="accent3"/>
          </a:lnRef>
          <a:fillRef idx="3">
            <a:schemeClr val="accent3"/>
          </a:fillRef>
          <a:effectRef idx="3">
            <a:schemeClr val="accent3"/>
          </a:effectRef>
          <a:fontRef idx="minor">
            <a:schemeClr val="lt1"/>
          </a:fontRef>
        </p:style>
        <p:txBody>
          <a:bodyPr>
            <a:normAutofit/>
          </a:bodyPr>
          <a:lstStyle/>
          <a:p>
            <a:pPr algn="ctr"/>
            <a:r>
              <a:rPr lang="fr-FR" i="1" dirty="0" smtClean="0"/>
              <a:t>   </a:t>
            </a:r>
            <a:r>
              <a:rPr lang="fr-FR" sz="2400" i="1" dirty="0" smtClean="0"/>
              <a:t>« Toute âme </a:t>
            </a:r>
            <a:r>
              <a:rPr lang="fr-FR" sz="2400" i="1" dirty="0"/>
              <a:t>qui s’élève élève le monde </a:t>
            </a:r>
            <a:r>
              <a:rPr lang="fr-FR" sz="2400" i="1" dirty="0" smtClean="0"/>
              <a:t>» Elisabeth </a:t>
            </a:r>
            <a:r>
              <a:rPr lang="fr-FR" sz="2400" i="1" dirty="0" err="1" smtClean="0"/>
              <a:t>Leseur</a:t>
            </a:r>
            <a:r>
              <a:rPr lang="fr-FR" sz="2400" i="1" dirty="0" smtClean="0"/>
              <a:t> </a:t>
            </a:r>
            <a:endParaRPr lang="fr-FR" sz="2400" i="1" dirty="0"/>
          </a:p>
        </p:txBody>
      </p:sp>
      <p:sp>
        <p:nvSpPr>
          <p:cNvPr id="2" name="Rectangle 1"/>
          <p:cNvSpPr/>
          <p:nvPr/>
        </p:nvSpPr>
        <p:spPr>
          <a:xfrm>
            <a:off x="5508104" y="1695133"/>
            <a:ext cx="3312368" cy="4401205"/>
          </a:xfrm>
          <a:prstGeom prst="rect">
            <a:avLst/>
          </a:prstGeom>
        </p:spPr>
        <p:txBody>
          <a:bodyPr wrap="square">
            <a:spAutoFit/>
          </a:bodyPr>
          <a:lstStyle/>
          <a:p>
            <a:pPr lvl="0"/>
            <a:r>
              <a:rPr lang="fr-FR" sz="2000" i="1" dirty="0">
                <a:latin typeface="Bodoni MT Condensed" pitchFamily="18" charset="0"/>
              </a:rPr>
              <a:t>« Tous les hommes attendent dans leur cœur une transformation du monde.  Maintenant se réalise l’acte central de transformation qui est seul en mesure de renouveler vraiment le monde : la victoire de l’amour sur la mort. il s’agit d'une fission nucléaire portée au plus intime de </a:t>
            </a:r>
            <a:r>
              <a:rPr lang="fr-FR" sz="2000" i="1" dirty="0" smtClean="0">
                <a:latin typeface="Bodoni MT Condensed" pitchFamily="18" charset="0"/>
              </a:rPr>
              <a:t>l’être, une victoire </a:t>
            </a:r>
            <a:r>
              <a:rPr lang="fr-FR" sz="2000" i="1" dirty="0">
                <a:latin typeface="Bodoni MT Condensed" pitchFamily="18" charset="0"/>
              </a:rPr>
              <a:t>de l’amour sur la </a:t>
            </a:r>
            <a:r>
              <a:rPr lang="fr-FR" sz="2000" i="1" dirty="0" smtClean="0">
                <a:latin typeface="Bodoni MT Condensed" pitchFamily="18" charset="0"/>
              </a:rPr>
              <a:t>haine. Seule </a:t>
            </a:r>
            <a:r>
              <a:rPr lang="fr-FR" sz="2000" i="1" dirty="0">
                <a:latin typeface="Bodoni MT Condensed" pitchFamily="18" charset="0"/>
              </a:rPr>
              <a:t>l’explosion intime du bien qui vainc le mal peut alors engendrer la chaîne des transformations qui, peu à peu, changeront le monde</a:t>
            </a:r>
            <a:r>
              <a:rPr lang="fr-FR" sz="2000" i="1" dirty="0" smtClean="0">
                <a:latin typeface="Bodoni MT Condensed" pitchFamily="18" charset="0"/>
              </a:rPr>
              <a:t>. Tous </a:t>
            </a:r>
            <a:r>
              <a:rPr lang="fr-FR" sz="2000" i="1" dirty="0">
                <a:latin typeface="Bodoni MT Condensed" pitchFamily="18" charset="0"/>
              </a:rPr>
              <a:t>les autres changements demeurent superficiels et ne sauvent pas</a:t>
            </a:r>
            <a:r>
              <a:rPr lang="fr-FR" sz="2000" i="1" dirty="0" smtClean="0">
                <a:latin typeface="Bodoni MT Condensed" pitchFamily="18" charset="0"/>
              </a:rPr>
              <a:t>. » (Benoît XVI)</a:t>
            </a:r>
            <a:endParaRPr lang="fr-FR" sz="2000" dirty="0">
              <a:latin typeface="Bodoni MT Condensed" pitchFamily="18" charset="0"/>
            </a:endParaRPr>
          </a:p>
        </p:txBody>
      </p:sp>
      <p:pic>
        <p:nvPicPr>
          <p:cNvPr id="22" name="Image 21" descr="fission nucléaire image"/>
          <p:cNvPicPr/>
          <p:nvPr/>
        </p:nvPicPr>
        <p:blipFill rotWithShape="1">
          <a:blip r:embed="rId2">
            <a:extLst>
              <a:ext uri="{28A0092B-C50C-407E-A947-70E740481C1C}">
                <a14:useLocalDpi xmlns:a14="http://schemas.microsoft.com/office/drawing/2010/main" val="0"/>
              </a:ext>
            </a:extLst>
          </a:blip>
          <a:srcRect l="15584" r="7723"/>
          <a:stretch/>
        </p:blipFill>
        <p:spPr bwMode="auto">
          <a:xfrm>
            <a:off x="323528" y="1695132"/>
            <a:ext cx="4968552" cy="4542179"/>
          </a:xfrm>
          <a:prstGeom prst="rect">
            <a:avLst/>
          </a:prstGeom>
          <a:noFill/>
          <a:ln>
            <a:noFill/>
          </a:ln>
        </p:spPr>
      </p:pic>
    </p:spTree>
    <p:extLst>
      <p:ext uri="{BB962C8B-B14F-4D97-AF65-F5344CB8AC3E}">
        <p14:creationId xmlns:p14="http://schemas.microsoft.com/office/powerpoint/2010/main" val="2223125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8229600" cy="706090"/>
          </a:xfrm>
        </p:spPr>
        <p:txBody>
          <a:bodyPr>
            <a:normAutofit/>
          </a:bodyPr>
          <a:lstStyle/>
          <a:p>
            <a:r>
              <a:rPr lang="fr-FR" sz="2800" dirty="0" smtClean="0"/>
              <a:t>L’autre révolution radicale du vingtième siècle</a:t>
            </a:r>
            <a:endParaRPr lang="fr-FR" sz="2800" dirty="0"/>
          </a:p>
        </p:txBody>
      </p:sp>
      <p:sp>
        <p:nvSpPr>
          <p:cNvPr id="8" name="Ellipse 7"/>
          <p:cNvSpPr/>
          <p:nvPr/>
        </p:nvSpPr>
        <p:spPr>
          <a:xfrm rot="21307091">
            <a:off x="166109" y="1345621"/>
            <a:ext cx="4248472" cy="4176464"/>
          </a:xfrm>
          <a:prstGeom prst="ellipse">
            <a:avLst/>
          </a:prstGeom>
          <a:solidFill>
            <a:srgbClr val="00B050"/>
          </a:solidFill>
          <a:ln w="76200">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r>
              <a:rPr lang="fr-FR" sz="1600" dirty="0"/>
              <a:t>« En appliquant le Satyagraha, j'ai découvert que la poursuite de la vérité n'admettait pas que la violence soit imposée à son opposant, mais qu'il doit être </a:t>
            </a:r>
            <a:r>
              <a:rPr lang="fr-FR" sz="1600" b="1" dirty="0"/>
              <a:t>sevré de l'erreur par la patience et la sympathie.</a:t>
            </a:r>
            <a:r>
              <a:rPr lang="fr-FR" sz="1600" dirty="0"/>
              <a:t> </a:t>
            </a:r>
            <a:r>
              <a:rPr lang="fr-FR" sz="1600" dirty="0" smtClean="0"/>
              <a:t>La </a:t>
            </a:r>
            <a:r>
              <a:rPr lang="fr-FR" sz="1600" dirty="0"/>
              <a:t>patience signifie souffrance personnelle. </a:t>
            </a:r>
            <a:r>
              <a:rPr lang="fr-FR" sz="1600" b="1" dirty="0"/>
              <a:t>La doctrine est la justification du vrai en prenant la souffrance sur soi au lieu de l’infliger à l'adversaire. »</a:t>
            </a:r>
            <a:endParaRPr lang="fr-FR" sz="1600" dirty="0"/>
          </a:p>
        </p:txBody>
      </p:sp>
      <p:pic>
        <p:nvPicPr>
          <p:cNvPr id="10" name="Picture 3" descr="http://upload.wikimedia.org/wikipedia/commons/thumb/7/7c/Marche_sel.jpg/250px-Marche_sel.jp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61657" y="1138981"/>
            <a:ext cx="2664296" cy="184369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9513" y="5887729"/>
            <a:ext cx="3240360" cy="646331"/>
          </a:xfrm>
          <a:prstGeom prst="rect">
            <a:avLst/>
          </a:prstGeom>
        </p:spPr>
        <p:txBody>
          <a:bodyPr wrap="square">
            <a:spAutoFit/>
          </a:bodyPr>
          <a:lstStyle/>
          <a:p>
            <a:r>
              <a:rPr lang="fr-FR" dirty="0" smtClean="0"/>
              <a:t>Satyagraha (non violence)</a:t>
            </a:r>
          </a:p>
          <a:p>
            <a:r>
              <a:rPr lang="fr-FR" dirty="0" smtClean="0"/>
              <a:t>versus </a:t>
            </a:r>
            <a:r>
              <a:rPr lang="fr-FR" dirty="0" err="1" smtClean="0"/>
              <a:t>duragraha</a:t>
            </a:r>
            <a:r>
              <a:rPr lang="fr-FR" dirty="0" smtClean="0"/>
              <a:t> (action violente</a:t>
            </a:r>
            <a:endParaRPr lang="fr-FR" dirty="0"/>
          </a:p>
        </p:txBody>
      </p:sp>
      <p:pic>
        <p:nvPicPr>
          <p:cNvPr id="12293" name="Picture 5" descr="http://1.bp.blogspot.com/-zWf9wX51nLc/TndazySrpqI/AAAAAAAAAkA/L6EqtbI-QfA/s320/GdShip.png">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37014" y="2727938"/>
            <a:ext cx="3048000" cy="22479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588223" y="1527609"/>
            <a:ext cx="2296791" cy="1200329"/>
          </a:xfrm>
          <a:prstGeom prst="rect">
            <a:avLst/>
          </a:prstGeom>
        </p:spPr>
        <p:txBody>
          <a:bodyPr wrap="square">
            <a:spAutoFit/>
          </a:bodyPr>
          <a:lstStyle/>
          <a:p>
            <a:r>
              <a:rPr lang="fr-FR" sz="2400" dirty="0" smtClean="0"/>
              <a:t>Force de l’âme contre force des armes</a:t>
            </a:r>
            <a:endParaRPr lang="fr-FR" sz="2400" dirty="0"/>
          </a:p>
        </p:txBody>
      </p:sp>
      <p:pic>
        <p:nvPicPr>
          <p:cNvPr id="12295" name="Picture 7" descr="Differences-Between-Martin-Luther-King-and-Malcolm-X1">
            <a:hlinkClick r:id="rId6"/>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545633" y="4365104"/>
            <a:ext cx="28575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730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457200" y="4509120"/>
            <a:ext cx="8507288" cy="1584176"/>
          </a:xfrm>
        </p:spPr>
        <p:txBody>
          <a:bodyPr>
            <a:normAutofit/>
          </a:bodyPr>
          <a:lstStyle/>
          <a:p>
            <a:r>
              <a:rPr lang="fr-FR" sz="2400" b="1" i="1" dirty="0"/>
              <a:t>« La culture politique qui peut conduire à la Terreur est présente dans la révolution française dès l'été 1789 » </a:t>
            </a:r>
            <a:r>
              <a:rPr lang="fr-FR" sz="2400" i="1" dirty="0" smtClean="0"/>
              <a:t>La </a:t>
            </a:r>
            <a:r>
              <a:rPr lang="fr-FR" sz="2400" i="1" dirty="0"/>
              <a:t>prise de la Bastille inaugure </a:t>
            </a:r>
            <a:r>
              <a:rPr lang="fr-FR" sz="2400" i="1" dirty="0" smtClean="0"/>
              <a:t> </a:t>
            </a:r>
            <a:r>
              <a:rPr lang="fr-FR" sz="2400" b="1" i="1" dirty="0"/>
              <a:t>« </a:t>
            </a:r>
            <a:r>
              <a:rPr lang="fr-FR" sz="2400" b="1" i="1" dirty="0" smtClean="0"/>
              <a:t>le </a:t>
            </a:r>
            <a:r>
              <a:rPr lang="fr-FR" sz="2400" b="1" i="1" dirty="0"/>
              <a:t>spectacle de sang, qui va être inséparable de tous les grands épisodes </a:t>
            </a:r>
            <a:r>
              <a:rPr lang="fr-FR" sz="2400" b="1" i="1" dirty="0" smtClean="0"/>
              <a:t>révolutionnaires »</a:t>
            </a:r>
            <a:r>
              <a:rPr lang="fr-FR" sz="2400" b="1" i="1" dirty="0"/>
              <a:t>  (François Furet)</a:t>
            </a:r>
            <a:endParaRPr lang="fr-FR" sz="2400" dirty="0"/>
          </a:p>
          <a:p>
            <a:endParaRPr lang="fr-FR" dirty="0"/>
          </a:p>
        </p:txBody>
      </p:sp>
      <p:pic>
        <p:nvPicPr>
          <p:cNvPr id="4098" name="Picture 2" descr="TERREUR BASTILLE.jpg">
            <a:hlinkClick r:id="rId2"/>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95766" y="817614"/>
            <a:ext cx="4262586" cy="33253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716016" y="1217748"/>
            <a:ext cx="4179198"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sz="2000" dirty="0">
                <a:effectLst>
                  <a:outerShdw blurRad="38100" dist="38100" dir="2700000" algn="tl">
                    <a:srgbClr val="000000">
                      <a:alpha val="43137"/>
                    </a:srgbClr>
                  </a:outerShdw>
                </a:effectLst>
              </a:rPr>
              <a:t>« La révolution française invente le terrorisme moderne, d’abord la chose puis le mot. En 1789, la France découvre moins la démocratie moderne que la terreur politique. Les révolutionnaires s’arrogent le droit de tuer au nom du progrès de l’humanité et de la pureté des intentions. </a:t>
            </a:r>
            <a:r>
              <a:rPr lang="fr-FR" sz="2000" dirty="0" smtClean="0">
                <a:effectLst>
                  <a:outerShdw blurRad="38100" dist="38100" dir="2700000" algn="tl">
                    <a:srgbClr val="000000">
                      <a:alpha val="43137"/>
                    </a:srgbClr>
                  </a:outerShdw>
                </a:effectLst>
              </a:rPr>
              <a:t>»</a:t>
            </a:r>
          </a:p>
          <a:p>
            <a:r>
              <a:rPr lang="fr-FR" sz="2000" dirty="0" smtClean="0">
                <a:effectLst>
                  <a:outerShdw blurRad="38100" dist="38100" dir="2700000" algn="tl">
                    <a:srgbClr val="000000">
                      <a:alpha val="43137"/>
                    </a:srgbClr>
                  </a:outerShdw>
                </a:effectLst>
              </a:rPr>
              <a:t>Le Terrorisme, </a:t>
            </a:r>
            <a:r>
              <a:rPr lang="fr-FR" sz="2000" i="1" dirty="0" smtClean="0">
                <a:effectLst>
                  <a:outerShdw blurRad="38100" dist="38100" dir="2700000" algn="tl">
                    <a:srgbClr val="000000">
                      <a:alpha val="43137"/>
                    </a:srgbClr>
                  </a:outerShdw>
                </a:effectLst>
              </a:rPr>
              <a:t>Que Sais-je </a:t>
            </a:r>
            <a:r>
              <a:rPr lang="fr-FR" sz="2000" dirty="0" smtClean="0">
                <a:effectLst>
                  <a:outerShdw blurRad="38100" dist="38100" dir="2700000" algn="tl">
                    <a:srgbClr val="000000">
                      <a:alpha val="43137"/>
                    </a:srgbClr>
                  </a:outerShdw>
                </a:effectLst>
              </a:rPr>
              <a:t>? P. 9</a:t>
            </a:r>
            <a:endParaRPr lang="fr-FR" sz="2000" dirty="0">
              <a:effectLst>
                <a:outerShdw blurRad="38100" dist="38100" dir="2700000" algn="tl">
                  <a:srgbClr val="000000">
                    <a:alpha val="43137"/>
                  </a:srgbClr>
                </a:outerShdw>
              </a:effectLst>
            </a:endParaRPr>
          </a:p>
        </p:txBody>
      </p:sp>
      <p:sp>
        <p:nvSpPr>
          <p:cNvPr id="8" name="Rectangle 7"/>
          <p:cNvSpPr/>
          <p:nvPr/>
        </p:nvSpPr>
        <p:spPr>
          <a:xfrm>
            <a:off x="4716016" y="200177"/>
            <a:ext cx="4146186"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sz="2400" dirty="0" smtClean="0"/>
              <a:t>« Terrorisme », </a:t>
            </a:r>
            <a:r>
              <a:rPr lang="fr-FR" sz="2400" u="sng" dirty="0" smtClean="0"/>
              <a:t>1794</a:t>
            </a:r>
            <a:r>
              <a:rPr lang="fr-FR" sz="2400" dirty="0" smtClean="0"/>
              <a:t> = doctrine des partisans de la Terreur. </a:t>
            </a:r>
            <a:endParaRPr lang="fr-FR" sz="2400" dirty="0"/>
          </a:p>
        </p:txBody>
      </p:sp>
      <p:sp>
        <p:nvSpPr>
          <p:cNvPr id="10" name="Rectangle 9"/>
          <p:cNvSpPr/>
          <p:nvPr/>
        </p:nvSpPr>
        <p:spPr>
          <a:xfrm>
            <a:off x="300867" y="175151"/>
            <a:ext cx="4257485" cy="5847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fr-FR" sz="3200" dirty="0" smtClean="0"/>
              <a:t>L’Âge de la Terreur</a:t>
            </a:r>
            <a:endParaRPr lang="fr-FR" sz="3200" dirty="0"/>
          </a:p>
        </p:txBody>
      </p:sp>
    </p:spTree>
    <p:extLst>
      <p:ext uri="{BB962C8B-B14F-4D97-AF65-F5344CB8AC3E}">
        <p14:creationId xmlns:p14="http://schemas.microsoft.com/office/powerpoint/2010/main" val="1126812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772816"/>
            <a:ext cx="2627784" cy="2520280"/>
          </a:xfrm>
        </p:spPr>
        <p:txBody>
          <a:bodyPr>
            <a:normAutofit/>
          </a:bodyPr>
          <a:lstStyle/>
          <a:p>
            <a:pPr algn="ctr"/>
            <a:r>
              <a:rPr lang="fr-FR" sz="4000" dirty="0" smtClean="0"/>
              <a:t>La Terreur, </a:t>
            </a:r>
            <a:br>
              <a:rPr lang="fr-FR" sz="4000" dirty="0" smtClean="0"/>
            </a:br>
            <a:r>
              <a:rPr lang="fr-FR" sz="4000" dirty="0" smtClean="0"/>
              <a:t>Passion </a:t>
            </a:r>
            <a:br>
              <a:rPr lang="fr-FR" sz="4000" dirty="0" smtClean="0"/>
            </a:br>
            <a:r>
              <a:rPr lang="fr-FR" sz="4000" dirty="0" smtClean="0"/>
              <a:t>Française</a:t>
            </a:r>
            <a:endParaRPr lang="fr-FR" sz="4000" dirty="0"/>
          </a:p>
        </p:txBody>
      </p:sp>
      <p:sp>
        <p:nvSpPr>
          <p:cNvPr id="4" name="Rectangle 3"/>
          <p:cNvSpPr/>
          <p:nvPr/>
        </p:nvSpPr>
        <p:spPr>
          <a:xfrm>
            <a:off x="6588223" y="5003976"/>
            <a:ext cx="2282173" cy="646331"/>
          </a:xfrm>
          <a:prstGeom prst="rect">
            <a:avLst/>
          </a:prstGeom>
        </p:spPr>
        <p:txBody>
          <a:bodyPr wrap="square">
            <a:spAutoFit/>
          </a:bodyPr>
          <a:lstStyle/>
          <a:p>
            <a:pPr algn="r"/>
            <a:r>
              <a:rPr lang="fr-FR" i="1" dirty="0" err="1"/>
              <a:t>Cain</a:t>
            </a:r>
            <a:r>
              <a:rPr lang="fr-FR" dirty="0"/>
              <a:t>, </a:t>
            </a:r>
            <a:r>
              <a:rPr lang="fr-FR" dirty="0" smtClean="0"/>
              <a:t>Henri </a:t>
            </a:r>
            <a:r>
              <a:rPr lang="fr-FR" dirty="0"/>
              <a:t>Vidal, </a:t>
            </a:r>
            <a:endParaRPr lang="fr-FR" dirty="0" smtClean="0"/>
          </a:p>
          <a:p>
            <a:pPr algn="r"/>
            <a:r>
              <a:rPr lang="fr-FR" dirty="0" smtClean="0"/>
              <a:t>Jardin </a:t>
            </a:r>
            <a:r>
              <a:rPr lang="fr-FR" dirty="0"/>
              <a:t>des </a:t>
            </a:r>
            <a:r>
              <a:rPr lang="fr-FR" dirty="0" smtClean="0"/>
              <a:t>Tuileries</a:t>
            </a:r>
            <a:endParaRPr lang="fr-FR" dirty="0"/>
          </a:p>
        </p:txBody>
      </p:sp>
      <p:graphicFrame>
        <p:nvGraphicFramePr>
          <p:cNvPr id="13" name="Espace réservé du contenu 7"/>
          <p:cNvGraphicFramePr>
            <a:graphicFrameLocks/>
          </p:cNvGraphicFramePr>
          <p:nvPr>
            <p:extLst>
              <p:ext uri="{D42A27DB-BD31-4B8C-83A1-F6EECF244321}">
                <p14:modId xmlns:p14="http://schemas.microsoft.com/office/powerpoint/2010/main" val="3844303824"/>
              </p:ext>
            </p:extLst>
          </p:nvPr>
        </p:nvGraphicFramePr>
        <p:xfrm>
          <a:off x="3059832" y="1556792"/>
          <a:ext cx="3240360"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3" descr="http://upload.wikimedia.org/wikipedia/commons/thumb/0/0a/Cain_Henri_Vidal_Tuileries.jpg/250px-Cain_Henri_Vidal_Tuileries.jpg">
            <a:hlinkClick r:id="rId7"/>
          </p:cNvPr>
          <p:cNvPicPr>
            <a:picLocks noGrp="1" noChangeAspect="1" noChangeArrowheads="1"/>
          </p:cNvPicPr>
          <p:nvPr>
            <p:ph type="pic" idx="1"/>
          </p:nvPr>
        </p:nvPicPr>
        <p:blipFill>
          <a:blip r:embed="rId8" cstate="email">
            <a:extLst>
              <a:ext uri="{28A0092B-C50C-407E-A947-70E740481C1C}">
                <a14:useLocalDpi xmlns:a14="http://schemas.microsoft.com/office/drawing/2010/main"/>
              </a:ext>
            </a:extLst>
          </a:blip>
          <a:srcRect/>
          <a:stretch>
            <a:fillRect/>
          </a:stretch>
        </p:blipFill>
        <p:spPr bwMode="auto">
          <a:xfrm>
            <a:off x="6630582" y="1556792"/>
            <a:ext cx="2308202" cy="324036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987824" y="4984474"/>
            <a:ext cx="3312368" cy="1200329"/>
          </a:xfrm>
          <a:prstGeom prst="rect">
            <a:avLst/>
          </a:prstGeom>
        </p:spPr>
        <p:txBody>
          <a:bodyPr wrap="square">
            <a:spAutoFit/>
          </a:bodyPr>
          <a:lstStyle/>
          <a:p>
            <a:pPr algn="ctr"/>
            <a:r>
              <a:rPr lang="fr-FR" sz="2400" b="1" dirty="0" smtClean="0"/>
              <a:t>La </a:t>
            </a:r>
            <a:r>
              <a:rPr lang="fr-FR" sz="2400" b="1" dirty="0" err="1" smtClean="0"/>
              <a:t>déradicalisation</a:t>
            </a:r>
            <a:endParaRPr lang="fr-FR" sz="2400" b="1" dirty="0" smtClean="0"/>
          </a:p>
          <a:p>
            <a:pPr algn="ctr"/>
            <a:r>
              <a:rPr lang="fr-FR" sz="2400" b="1" dirty="0"/>
              <a:t>(</a:t>
            </a:r>
            <a:r>
              <a:rPr lang="fr-FR" sz="2400" b="1" dirty="0" smtClean="0"/>
              <a:t>Exorciser la terreur)</a:t>
            </a:r>
          </a:p>
          <a:p>
            <a:pPr algn="ctr"/>
            <a:r>
              <a:rPr lang="fr-FR" sz="2400" b="1" dirty="0" smtClean="0"/>
              <a:t>une mission française ?</a:t>
            </a:r>
            <a:endParaRPr lang="fr-FR" sz="2400" b="1" dirty="0"/>
          </a:p>
        </p:txBody>
      </p:sp>
      <p:cxnSp>
        <p:nvCxnSpPr>
          <p:cNvPr id="17" name="Connecteur droit 16"/>
          <p:cNvCxnSpPr/>
          <p:nvPr/>
        </p:nvCxnSpPr>
        <p:spPr>
          <a:xfrm flipH="1">
            <a:off x="2822109" y="1268760"/>
            <a:ext cx="3672408" cy="3888432"/>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Connecteur droit 18"/>
          <p:cNvCxnSpPr/>
          <p:nvPr/>
        </p:nvCxnSpPr>
        <p:spPr>
          <a:xfrm>
            <a:off x="2822109" y="1268760"/>
            <a:ext cx="3636538" cy="3735216"/>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27" name="Espace réservé du contenu 6"/>
          <p:cNvGraphicFramePr>
            <a:graphicFrameLocks/>
          </p:cNvGraphicFramePr>
          <p:nvPr>
            <p:extLst>
              <p:ext uri="{D42A27DB-BD31-4B8C-83A1-F6EECF244321}">
                <p14:modId xmlns:p14="http://schemas.microsoft.com/office/powerpoint/2010/main" val="2170446943"/>
              </p:ext>
            </p:extLst>
          </p:nvPr>
        </p:nvGraphicFramePr>
        <p:xfrm>
          <a:off x="2024043" y="240801"/>
          <a:ext cx="5760640" cy="124398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73859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7">
                                            <p:graphicEl>
                                              <a:dgm id="{AC4EC4AF-3B86-47E8-AA59-1BD3D585CA47}"/>
                                            </p:graphicEl>
                                          </p:spTgt>
                                        </p:tgtEl>
                                        <p:attrNameLst>
                                          <p:attrName>style.visibility</p:attrName>
                                        </p:attrNameLst>
                                      </p:cBhvr>
                                      <p:to>
                                        <p:strVal val="visible"/>
                                      </p:to>
                                    </p:set>
                                    <p:anim calcmode="lin" valueType="num">
                                      <p:cBhvr>
                                        <p:cTn id="17" dur="1000" fill="hold"/>
                                        <p:tgtEl>
                                          <p:spTgt spid="27">
                                            <p:graphicEl>
                                              <a:dgm id="{AC4EC4AF-3B86-47E8-AA59-1BD3D585CA47}"/>
                                            </p:graphicEl>
                                          </p:spTgt>
                                        </p:tgtEl>
                                        <p:attrNameLst>
                                          <p:attrName>ppt_w</p:attrName>
                                        </p:attrNameLst>
                                      </p:cBhvr>
                                      <p:tavLst>
                                        <p:tav tm="0">
                                          <p:val>
                                            <p:fltVal val="0"/>
                                          </p:val>
                                        </p:tav>
                                        <p:tav tm="100000">
                                          <p:val>
                                            <p:strVal val="#ppt_w"/>
                                          </p:val>
                                        </p:tav>
                                      </p:tavLst>
                                    </p:anim>
                                    <p:anim calcmode="lin" valueType="num">
                                      <p:cBhvr>
                                        <p:cTn id="18" dur="1000" fill="hold"/>
                                        <p:tgtEl>
                                          <p:spTgt spid="27">
                                            <p:graphicEl>
                                              <a:dgm id="{AC4EC4AF-3B86-47E8-AA59-1BD3D585CA47}"/>
                                            </p:graphicEl>
                                          </p:spTgt>
                                        </p:tgtEl>
                                        <p:attrNameLst>
                                          <p:attrName>ppt_h</p:attrName>
                                        </p:attrNameLst>
                                      </p:cBhvr>
                                      <p:tavLst>
                                        <p:tav tm="0">
                                          <p:val>
                                            <p:fltVal val="0"/>
                                          </p:val>
                                        </p:tav>
                                        <p:tav tm="100000">
                                          <p:val>
                                            <p:strVal val="#ppt_h"/>
                                          </p:val>
                                        </p:tav>
                                      </p:tavLst>
                                    </p:anim>
                                    <p:anim calcmode="lin" valueType="num">
                                      <p:cBhvr>
                                        <p:cTn id="19" dur="1000" fill="hold"/>
                                        <p:tgtEl>
                                          <p:spTgt spid="27">
                                            <p:graphicEl>
                                              <a:dgm id="{AC4EC4AF-3B86-47E8-AA59-1BD3D585CA47}"/>
                                            </p:graphicEl>
                                          </p:spTgt>
                                        </p:tgtEl>
                                        <p:attrNameLst>
                                          <p:attrName>style.rotation</p:attrName>
                                        </p:attrNameLst>
                                      </p:cBhvr>
                                      <p:tavLst>
                                        <p:tav tm="0">
                                          <p:val>
                                            <p:fltVal val="90"/>
                                          </p:val>
                                        </p:tav>
                                        <p:tav tm="100000">
                                          <p:val>
                                            <p:fltVal val="0"/>
                                          </p:val>
                                        </p:tav>
                                      </p:tavLst>
                                    </p:anim>
                                    <p:animEffect transition="in" filter="fade">
                                      <p:cBhvr>
                                        <p:cTn id="20" dur="1000"/>
                                        <p:tgtEl>
                                          <p:spTgt spid="27">
                                            <p:graphicEl>
                                              <a:dgm id="{AC4EC4AF-3B86-47E8-AA59-1BD3D585CA47}"/>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27">
                                            <p:graphicEl>
                                              <a:dgm id="{88DB3729-C807-4170-AEB0-8D2134595298}"/>
                                            </p:graphicEl>
                                          </p:spTgt>
                                        </p:tgtEl>
                                        <p:attrNameLst>
                                          <p:attrName>style.visibility</p:attrName>
                                        </p:attrNameLst>
                                      </p:cBhvr>
                                      <p:to>
                                        <p:strVal val="visible"/>
                                      </p:to>
                                    </p:set>
                                    <p:anim calcmode="lin" valueType="num">
                                      <p:cBhvr>
                                        <p:cTn id="25" dur="1000" fill="hold"/>
                                        <p:tgtEl>
                                          <p:spTgt spid="27">
                                            <p:graphicEl>
                                              <a:dgm id="{88DB3729-C807-4170-AEB0-8D2134595298}"/>
                                            </p:graphicEl>
                                          </p:spTgt>
                                        </p:tgtEl>
                                        <p:attrNameLst>
                                          <p:attrName>ppt_w</p:attrName>
                                        </p:attrNameLst>
                                      </p:cBhvr>
                                      <p:tavLst>
                                        <p:tav tm="0">
                                          <p:val>
                                            <p:fltVal val="0"/>
                                          </p:val>
                                        </p:tav>
                                        <p:tav tm="100000">
                                          <p:val>
                                            <p:strVal val="#ppt_w"/>
                                          </p:val>
                                        </p:tav>
                                      </p:tavLst>
                                    </p:anim>
                                    <p:anim calcmode="lin" valueType="num">
                                      <p:cBhvr>
                                        <p:cTn id="26" dur="1000" fill="hold"/>
                                        <p:tgtEl>
                                          <p:spTgt spid="27">
                                            <p:graphicEl>
                                              <a:dgm id="{88DB3729-C807-4170-AEB0-8D2134595298}"/>
                                            </p:graphicEl>
                                          </p:spTgt>
                                        </p:tgtEl>
                                        <p:attrNameLst>
                                          <p:attrName>ppt_h</p:attrName>
                                        </p:attrNameLst>
                                      </p:cBhvr>
                                      <p:tavLst>
                                        <p:tav tm="0">
                                          <p:val>
                                            <p:fltVal val="0"/>
                                          </p:val>
                                        </p:tav>
                                        <p:tav tm="100000">
                                          <p:val>
                                            <p:strVal val="#ppt_h"/>
                                          </p:val>
                                        </p:tav>
                                      </p:tavLst>
                                    </p:anim>
                                    <p:anim calcmode="lin" valueType="num">
                                      <p:cBhvr>
                                        <p:cTn id="27" dur="1000" fill="hold"/>
                                        <p:tgtEl>
                                          <p:spTgt spid="27">
                                            <p:graphicEl>
                                              <a:dgm id="{88DB3729-C807-4170-AEB0-8D2134595298}"/>
                                            </p:graphicEl>
                                          </p:spTgt>
                                        </p:tgtEl>
                                        <p:attrNameLst>
                                          <p:attrName>style.rotation</p:attrName>
                                        </p:attrNameLst>
                                      </p:cBhvr>
                                      <p:tavLst>
                                        <p:tav tm="0">
                                          <p:val>
                                            <p:fltVal val="90"/>
                                          </p:val>
                                        </p:tav>
                                        <p:tav tm="100000">
                                          <p:val>
                                            <p:fltVal val="0"/>
                                          </p:val>
                                        </p:tav>
                                      </p:tavLst>
                                    </p:anim>
                                    <p:animEffect transition="in" filter="fade">
                                      <p:cBhvr>
                                        <p:cTn id="28" dur="1000"/>
                                        <p:tgtEl>
                                          <p:spTgt spid="27">
                                            <p:graphicEl>
                                              <a:dgm id="{88DB3729-C807-4170-AEB0-8D2134595298}"/>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27">
                                            <p:graphicEl>
                                              <a:dgm id="{2F832061-0510-4B06-9F8B-29E14B101063}"/>
                                            </p:graphicEl>
                                          </p:spTgt>
                                        </p:tgtEl>
                                        <p:attrNameLst>
                                          <p:attrName>style.visibility</p:attrName>
                                        </p:attrNameLst>
                                      </p:cBhvr>
                                      <p:to>
                                        <p:strVal val="visible"/>
                                      </p:to>
                                    </p:set>
                                    <p:anim calcmode="lin" valueType="num">
                                      <p:cBhvr>
                                        <p:cTn id="33" dur="1000" fill="hold"/>
                                        <p:tgtEl>
                                          <p:spTgt spid="27">
                                            <p:graphicEl>
                                              <a:dgm id="{2F832061-0510-4B06-9F8B-29E14B101063}"/>
                                            </p:graphicEl>
                                          </p:spTgt>
                                        </p:tgtEl>
                                        <p:attrNameLst>
                                          <p:attrName>ppt_w</p:attrName>
                                        </p:attrNameLst>
                                      </p:cBhvr>
                                      <p:tavLst>
                                        <p:tav tm="0">
                                          <p:val>
                                            <p:fltVal val="0"/>
                                          </p:val>
                                        </p:tav>
                                        <p:tav tm="100000">
                                          <p:val>
                                            <p:strVal val="#ppt_w"/>
                                          </p:val>
                                        </p:tav>
                                      </p:tavLst>
                                    </p:anim>
                                    <p:anim calcmode="lin" valueType="num">
                                      <p:cBhvr>
                                        <p:cTn id="34" dur="1000" fill="hold"/>
                                        <p:tgtEl>
                                          <p:spTgt spid="27">
                                            <p:graphicEl>
                                              <a:dgm id="{2F832061-0510-4B06-9F8B-29E14B101063}"/>
                                            </p:graphicEl>
                                          </p:spTgt>
                                        </p:tgtEl>
                                        <p:attrNameLst>
                                          <p:attrName>ppt_h</p:attrName>
                                        </p:attrNameLst>
                                      </p:cBhvr>
                                      <p:tavLst>
                                        <p:tav tm="0">
                                          <p:val>
                                            <p:fltVal val="0"/>
                                          </p:val>
                                        </p:tav>
                                        <p:tav tm="100000">
                                          <p:val>
                                            <p:strVal val="#ppt_h"/>
                                          </p:val>
                                        </p:tav>
                                      </p:tavLst>
                                    </p:anim>
                                    <p:anim calcmode="lin" valueType="num">
                                      <p:cBhvr>
                                        <p:cTn id="35" dur="1000" fill="hold"/>
                                        <p:tgtEl>
                                          <p:spTgt spid="27">
                                            <p:graphicEl>
                                              <a:dgm id="{2F832061-0510-4B06-9F8B-29E14B101063}"/>
                                            </p:graphicEl>
                                          </p:spTgt>
                                        </p:tgtEl>
                                        <p:attrNameLst>
                                          <p:attrName>style.rotation</p:attrName>
                                        </p:attrNameLst>
                                      </p:cBhvr>
                                      <p:tavLst>
                                        <p:tav tm="0">
                                          <p:val>
                                            <p:fltVal val="90"/>
                                          </p:val>
                                        </p:tav>
                                        <p:tav tm="100000">
                                          <p:val>
                                            <p:fltVal val="0"/>
                                          </p:val>
                                        </p:tav>
                                      </p:tavLst>
                                    </p:anim>
                                    <p:animEffect transition="in" filter="fade">
                                      <p:cBhvr>
                                        <p:cTn id="36" dur="1000"/>
                                        <p:tgtEl>
                                          <p:spTgt spid="27">
                                            <p:graphicEl>
                                              <a:dgm id="{2F832061-0510-4B06-9F8B-29E14B101063}"/>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27">
                                            <p:graphicEl>
                                              <a:dgm id="{F33A0425-8B1E-4DDA-BD70-EA3C4FBC6A4C}"/>
                                            </p:graphicEl>
                                          </p:spTgt>
                                        </p:tgtEl>
                                        <p:attrNameLst>
                                          <p:attrName>style.visibility</p:attrName>
                                        </p:attrNameLst>
                                      </p:cBhvr>
                                      <p:to>
                                        <p:strVal val="visible"/>
                                      </p:to>
                                    </p:set>
                                    <p:anim calcmode="lin" valueType="num">
                                      <p:cBhvr>
                                        <p:cTn id="41" dur="1000" fill="hold"/>
                                        <p:tgtEl>
                                          <p:spTgt spid="27">
                                            <p:graphicEl>
                                              <a:dgm id="{F33A0425-8B1E-4DDA-BD70-EA3C4FBC6A4C}"/>
                                            </p:graphicEl>
                                          </p:spTgt>
                                        </p:tgtEl>
                                        <p:attrNameLst>
                                          <p:attrName>ppt_w</p:attrName>
                                        </p:attrNameLst>
                                      </p:cBhvr>
                                      <p:tavLst>
                                        <p:tav tm="0">
                                          <p:val>
                                            <p:fltVal val="0"/>
                                          </p:val>
                                        </p:tav>
                                        <p:tav tm="100000">
                                          <p:val>
                                            <p:strVal val="#ppt_w"/>
                                          </p:val>
                                        </p:tav>
                                      </p:tavLst>
                                    </p:anim>
                                    <p:anim calcmode="lin" valueType="num">
                                      <p:cBhvr>
                                        <p:cTn id="42" dur="1000" fill="hold"/>
                                        <p:tgtEl>
                                          <p:spTgt spid="27">
                                            <p:graphicEl>
                                              <a:dgm id="{F33A0425-8B1E-4DDA-BD70-EA3C4FBC6A4C}"/>
                                            </p:graphicEl>
                                          </p:spTgt>
                                        </p:tgtEl>
                                        <p:attrNameLst>
                                          <p:attrName>ppt_h</p:attrName>
                                        </p:attrNameLst>
                                      </p:cBhvr>
                                      <p:tavLst>
                                        <p:tav tm="0">
                                          <p:val>
                                            <p:fltVal val="0"/>
                                          </p:val>
                                        </p:tav>
                                        <p:tav tm="100000">
                                          <p:val>
                                            <p:strVal val="#ppt_h"/>
                                          </p:val>
                                        </p:tav>
                                      </p:tavLst>
                                    </p:anim>
                                    <p:anim calcmode="lin" valueType="num">
                                      <p:cBhvr>
                                        <p:cTn id="43" dur="1000" fill="hold"/>
                                        <p:tgtEl>
                                          <p:spTgt spid="27">
                                            <p:graphicEl>
                                              <a:dgm id="{F33A0425-8B1E-4DDA-BD70-EA3C4FBC6A4C}"/>
                                            </p:graphicEl>
                                          </p:spTgt>
                                        </p:tgtEl>
                                        <p:attrNameLst>
                                          <p:attrName>style.rotation</p:attrName>
                                        </p:attrNameLst>
                                      </p:cBhvr>
                                      <p:tavLst>
                                        <p:tav tm="0">
                                          <p:val>
                                            <p:fltVal val="90"/>
                                          </p:val>
                                        </p:tav>
                                        <p:tav tm="100000">
                                          <p:val>
                                            <p:fltVal val="0"/>
                                          </p:val>
                                        </p:tav>
                                      </p:tavLst>
                                    </p:anim>
                                    <p:animEffect transition="in" filter="fade">
                                      <p:cBhvr>
                                        <p:cTn id="44" dur="1000"/>
                                        <p:tgtEl>
                                          <p:spTgt spid="27">
                                            <p:graphicEl>
                                              <a:dgm id="{F33A0425-8B1E-4DDA-BD70-EA3C4FBC6A4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2142" y="188640"/>
            <a:ext cx="8229600" cy="1143000"/>
          </a:xfrm>
        </p:spPr>
        <p:txBody>
          <a:bodyPr>
            <a:noAutofit/>
          </a:bodyPr>
          <a:lstStyle/>
          <a:p>
            <a:pPr algn="ctr"/>
            <a:r>
              <a:rPr lang="fr-FR" sz="7200" dirty="0" smtClean="0"/>
              <a:t>L’Âge de la Colère</a:t>
            </a:r>
            <a:endParaRPr lang="fr-FR" sz="7200" dirty="0"/>
          </a:p>
        </p:txBody>
      </p:sp>
      <p:sp>
        <p:nvSpPr>
          <p:cNvPr id="5" name="Rectangle 4"/>
          <p:cNvSpPr/>
          <p:nvPr/>
        </p:nvSpPr>
        <p:spPr>
          <a:xfrm>
            <a:off x="251519" y="2575173"/>
            <a:ext cx="2052227" cy="132343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fr-FR" sz="2000" dirty="0" smtClean="0"/>
              <a:t>« La colère est une brève folie » (Horace)</a:t>
            </a:r>
          </a:p>
          <a:p>
            <a:r>
              <a:rPr lang="fr-FR" sz="2000" dirty="0" smtClean="0"/>
              <a:t>Être hors de soi</a:t>
            </a:r>
            <a:endParaRPr lang="fr-FR" sz="2000" dirty="0"/>
          </a:p>
        </p:txBody>
      </p:sp>
      <p:pic>
        <p:nvPicPr>
          <p:cNvPr id="7" name="Picture 2" descr="janus aux deux visag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55776" y="1412776"/>
            <a:ext cx="4114552" cy="36482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janus aux deux visages"/>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2567994" y="1493393"/>
            <a:ext cx="1966353" cy="3487001"/>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
        <p:nvSpPr>
          <p:cNvPr id="6" name="Flèche droite 5"/>
          <p:cNvSpPr/>
          <p:nvPr/>
        </p:nvSpPr>
        <p:spPr>
          <a:xfrm>
            <a:off x="6366982" y="2857114"/>
            <a:ext cx="504056" cy="75956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9" name="Rectangle 8"/>
          <p:cNvSpPr/>
          <p:nvPr/>
        </p:nvSpPr>
        <p:spPr>
          <a:xfrm>
            <a:off x="6903407" y="2452064"/>
            <a:ext cx="1944216" cy="156966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sz="2400" dirty="0"/>
              <a:t>« Aimer, c’est trouver sa richesse hors de soi » </a:t>
            </a:r>
            <a:r>
              <a:rPr lang="fr-FR" sz="2400" dirty="0" smtClean="0"/>
              <a:t> </a:t>
            </a:r>
            <a:r>
              <a:rPr lang="fr-FR" sz="2400" dirty="0"/>
              <a:t>Alain</a:t>
            </a:r>
          </a:p>
        </p:txBody>
      </p:sp>
      <p:sp>
        <p:nvSpPr>
          <p:cNvPr id="11" name="Flèche droite 10"/>
          <p:cNvSpPr/>
          <p:nvPr/>
        </p:nvSpPr>
        <p:spPr>
          <a:xfrm rot="10800000">
            <a:off x="2315966" y="2857114"/>
            <a:ext cx="504056" cy="75956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 name="Rectangle 2"/>
          <p:cNvSpPr/>
          <p:nvPr/>
        </p:nvSpPr>
        <p:spPr>
          <a:xfrm>
            <a:off x="753927" y="5231307"/>
            <a:ext cx="7560840" cy="1323439"/>
          </a:xfrm>
          <a:prstGeom prst="rect">
            <a:avLst/>
          </a:prstGeom>
        </p:spPr>
        <p:txBody>
          <a:bodyPr wrap="square">
            <a:spAutoFit/>
          </a:bodyPr>
          <a:lstStyle/>
          <a:p>
            <a:r>
              <a:rPr lang="fr-FR" sz="2000" dirty="0" smtClean="0">
                <a:effectLst>
                  <a:outerShdw blurRad="38100" dist="38100" dir="2700000" algn="tl">
                    <a:srgbClr val="000000">
                      <a:alpha val="43137"/>
                    </a:srgbClr>
                  </a:outerShdw>
                </a:effectLst>
              </a:rPr>
              <a:t>« Dans </a:t>
            </a:r>
            <a:r>
              <a:rPr lang="fr-FR" sz="2000" dirty="0">
                <a:effectLst>
                  <a:outerShdw blurRad="38100" dist="38100" dir="2700000" algn="tl">
                    <a:srgbClr val="000000">
                      <a:alpha val="43137"/>
                    </a:srgbClr>
                  </a:outerShdw>
                </a:effectLst>
              </a:rPr>
              <a:t>l’ombre de Caïn se sont ainsi multipliées les victimes, par millions, dans le siècle ensanglanté par deux conflits mondiaux, et aujourd’hui encore, par dizaines de milliers, elles sont sacrifiées dans des guerres oubliées mais non moins </a:t>
            </a:r>
            <a:r>
              <a:rPr lang="fr-FR" sz="2000" dirty="0" smtClean="0">
                <a:effectLst>
                  <a:outerShdw blurRad="38100" dist="38100" dir="2700000" algn="tl">
                    <a:srgbClr val="000000">
                      <a:alpha val="43137"/>
                    </a:srgbClr>
                  </a:outerShdw>
                </a:effectLst>
              </a:rPr>
              <a:t>féroces. » (Pape François</a:t>
            </a:r>
            <a:r>
              <a:rPr lang="fr-FR" sz="2000" dirty="0" smtClean="0">
                <a:effectLst>
                  <a:outerShdw blurRad="38100" dist="38100" dir="2700000" algn="tl">
                    <a:srgbClr val="000000">
                      <a:alpha val="43137"/>
                    </a:srgbClr>
                  </a:outerShdw>
                </a:effectLst>
              </a:rPr>
              <a:t>)</a:t>
            </a:r>
            <a:endParaRPr lang="fr-FR"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322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972477"/>
          </a:xfrm>
        </p:spPr>
        <p:txBody>
          <a:bodyPr>
            <a:normAutofit fontScale="90000"/>
          </a:bodyPr>
          <a:lstStyle/>
          <a:p>
            <a:pPr algn="ctr"/>
            <a:r>
              <a:rPr lang="fr-FR" sz="6600" dirty="0" smtClean="0"/>
              <a:t>Colère et Ressentiment</a:t>
            </a:r>
            <a:endParaRPr lang="fr-FR" sz="6600" dirty="0"/>
          </a:p>
        </p:txBody>
      </p:sp>
      <p:graphicFrame>
        <p:nvGraphicFramePr>
          <p:cNvPr id="5" name="Espace réservé du contenu 4"/>
          <p:cNvGraphicFramePr>
            <a:graphicFrameLocks noGrp="1"/>
          </p:cNvGraphicFramePr>
          <p:nvPr>
            <p:ph sz="half" idx="1"/>
            <p:extLst>
              <p:ext uri="{D42A27DB-BD31-4B8C-83A1-F6EECF244321}">
                <p14:modId xmlns:p14="http://schemas.microsoft.com/office/powerpoint/2010/main" val="363682754"/>
              </p:ext>
            </p:extLst>
          </p:nvPr>
        </p:nvGraphicFramePr>
        <p:xfrm>
          <a:off x="-684584" y="1737976"/>
          <a:ext cx="649106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e 5"/>
          <p:cNvGrpSpPr/>
          <p:nvPr/>
        </p:nvGrpSpPr>
        <p:grpSpPr>
          <a:xfrm>
            <a:off x="1691680" y="1305133"/>
            <a:ext cx="1425701" cy="1425701"/>
            <a:chOff x="1834547" y="665326"/>
            <a:chExt cx="1425701" cy="1425701"/>
          </a:xfrm>
        </p:grpSpPr>
        <p:sp>
          <p:nvSpPr>
            <p:cNvPr id="7" name="Ellipse 6"/>
            <p:cNvSpPr/>
            <p:nvPr/>
          </p:nvSpPr>
          <p:spPr>
            <a:xfrm>
              <a:off x="1834547" y="665326"/>
              <a:ext cx="1425701" cy="1425701"/>
            </a:xfrm>
            <a:prstGeom prst="ellipse">
              <a:avLst/>
            </a:prstGeom>
            <a:ln w="57150">
              <a:solidFill>
                <a:schemeClr val="bg1"/>
              </a:solidFill>
            </a:ln>
          </p:spPr>
          <p:style>
            <a:lnRef idx="0">
              <a:schemeClr val="accent1"/>
            </a:lnRef>
            <a:fillRef idx="3">
              <a:schemeClr val="accent1"/>
            </a:fillRef>
            <a:effectRef idx="3">
              <a:schemeClr val="accent1"/>
            </a:effectRef>
            <a:fontRef idx="minor">
              <a:schemeClr val="lt1"/>
            </a:fontRef>
          </p:style>
        </p:sp>
        <p:sp>
          <p:nvSpPr>
            <p:cNvPr id="8" name="Ellipse 4"/>
            <p:cNvSpPr/>
            <p:nvPr/>
          </p:nvSpPr>
          <p:spPr>
            <a:xfrm>
              <a:off x="2043335" y="928672"/>
              <a:ext cx="1008123" cy="1008123"/>
            </a:xfrm>
            <a:prstGeom prst="rect">
              <a:avLst/>
            </a:prstGeom>
            <a:ln w="57150"/>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désamour</a:t>
              </a:r>
              <a:endParaRPr lang="fr-FR" sz="1700" kern="1200" dirty="0"/>
            </a:p>
          </p:txBody>
        </p:sp>
      </p:grpSp>
      <p:sp>
        <p:nvSpPr>
          <p:cNvPr id="9" name="Rectangle 8"/>
          <p:cNvSpPr/>
          <p:nvPr/>
        </p:nvSpPr>
        <p:spPr>
          <a:xfrm>
            <a:off x="5292080" y="1196752"/>
            <a:ext cx="3312368" cy="1200329"/>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lvl="0" algn="ctr"/>
            <a:r>
              <a:rPr lang="fr-FR" sz="3600" dirty="0" smtClean="0">
                <a:solidFill>
                  <a:srgbClr val="FF0000"/>
                </a:solidFill>
              </a:rPr>
              <a:t>Régicide = </a:t>
            </a:r>
          </a:p>
          <a:p>
            <a:pPr lvl="0" algn="ctr"/>
            <a:r>
              <a:rPr lang="fr-FR" sz="3600" dirty="0" smtClean="0">
                <a:solidFill>
                  <a:srgbClr val="FF0000"/>
                </a:solidFill>
              </a:rPr>
              <a:t>tuer les parents</a:t>
            </a:r>
            <a:endParaRPr lang="fr-FR" sz="2000" dirty="0">
              <a:solidFill>
                <a:srgbClr val="FF0000"/>
              </a:solidFill>
            </a:endParaRPr>
          </a:p>
        </p:txBody>
      </p:sp>
      <p:sp>
        <p:nvSpPr>
          <p:cNvPr id="10" name="Rectangle 9"/>
          <p:cNvSpPr/>
          <p:nvPr/>
        </p:nvSpPr>
        <p:spPr>
          <a:xfrm>
            <a:off x="5292080" y="3645023"/>
            <a:ext cx="3312368"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lvl="0" algn="ctr"/>
            <a:r>
              <a:rPr lang="fr-FR" sz="3600" b="1" dirty="0" smtClean="0">
                <a:solidFill>
                  <a:schemeClr val="bg1"/>
                </a:solidFill>
              </a:rPr>
              <a:t>fratricide = </a:t>
            </a:r>
          </a:p>
          <a:p>
            <a:pPr lvl="0" algn="ctr"/>
            <a:r>
              <a:rPr lang="fr-FR" sz="3600" b="1" dirty="0">
                <a:solidFill>
                  <a:schemeClr val="bg1"/>
                </a:solidFill>
              </a:rPr>
              <a:t>t</a:t>
            </a:r>
            <a:r>
              <a:rPr lang="fr-FR" sz="3600" b="1" dirty="0" smtClean="0">
                <a:solidFill>
                  <a:schemeClr val="bg1"/>
                </a:solidFill>
              </a:rPr>
              <a:t>uer </a:t>
            </a:r>
            <a:r>
              <a:rPr lang="fr-FR" sz="3600" b="1" dirty="0" smtClean="0">
                <a:solidFill>
                  <a:schemeClr val="bg1"/>
                </a:solidFill>
              </a:rPr>
              <a:t>Abel</a:t>
            </a:r>
            <a:endParaRPr lang="fr-FR" sz="2000" b="1" dirty="0">
              <a:solidFill>
                <a:schemeClr val="bg1"/>
              </a:solidFill>
            </a:endParaRPr>
          </a:p>
        </p:txBody>
      </p:sp>
      <p:sp>
        <p:nvSpPr>
          <p:cNvPr id="11" name="Flèche vers le bas 10"/>
          <p:cNvSpPr/>
          <p:nvPr/>
        </p:nvSpPr>
        <p:spPr>
          <a:xfrm>
            <a:off x="6453962" y="2522533"/>
            <a:ext cx="1008112" cy="978475"/>
          </a:xfrm>
          <a:prstGeom prst="downArrow">
            <a:avLst/>
          </a:prstGeom>
          <a:ln w="571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3" name="Rectangle 12"/>
          <p:cNvSpPr/>
          <p:nvPr/>
        </p:nvSpPr>
        <p:spPr>
          <a:xfrm>
            <a:off x="5292080" y="5085184"/>
            <a:ext cx="3312368" cy="1477328"/>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fr-CA" dirty="0"/>
              <a:t>« Le malaise du monde arabe  est qu’on ne sait pas aimer. …Ils apprécient les beaux poèmes d’amour…, mais ils n’ont pas le courage du cœur </a:t>
            </a:r>
            <a:r>
              <a:rPr lang="fr-CA" dirty="0" smtClean="0"/>
              <a:t>» (</a:t>
            </a:r>
            <a:r>
              <a:rPr lang="fr-CA" dirty="0" err="1" smtClean="0"/>
              <a:t>Nedjma</a:t>
            </a:r>
            <a:r>
              <a:rPr lang="fr-CA" dirty="0" smtClean="0"/>
              <a:t>)</a:t>
            </a:r>
            <a:endParaRPr lang="fr-FR" dirty="0"/>
          </a:p>
        </p:txBody>
      </p:sp>
    </p:spTree>
    <p:extLst>
      <p:ext uri="{BB962C8B-B14F-4D97-AF65-F5344CB8AC3E}">
        <p14:creationId xmlns:p14="http://schemas.microsoft.com/office/powerpoint/2010/main" val="23430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792088"/>
          </a:xfrm>
        </p:spPr>
        <p:txBody>
          <a:bodyPr>
            <a:normAutofit/>
          </a:bodyPr>
          <a:lstStyle/>
          <a:p>
            <a:pPr algn="ctr"/>
            <a:r>
              <a:rPr lang="fr-FR" sz="4400" dirty="0" smtClean="0"/>
              <a:t>Effervescence collective et Terreur</a:t>
            </a:r>
            <a:endParaRPr lang="fr-FR" sz="4400" dirty="0"/>
          </a:p>
        </p:txBody>
      </p:sp>
      <p:sp>
        <p:nvSpPr>
          <p:cNvPr id="5" name="Légende encadrée avec une bordure 2 4"/>
          <p:cNvSpPr/>
          <p:nvPr/>
        </p:nvSpPr>
        <p:spPr>
          <a:xfrm>
            <a:off x="1619672" y="1431758"/>
            <a:ext cx="3600400" cy="4464496"/>
          </a:xfrm>
          <a:prstGeom prst="accentBorderCallout2">
            <a:avLst/>
          </a:prstGeom>
        </p:spPr>
        <p:style>
          <a:lnRef idx="2">
            <a:schemeClr val="accent6"/>
          </a:lnRef>
          <a:fillRef idx="1">
            <a:schemeClr val="lt1"/>
          </a:fillRef>
          <a:effectRef idx="0">
            <a:schemeClr val="accent6"/>
          </a:effectRef>
          <a:fontRef idx="minor">
            <a:schemeClr val="dk1"/>
          </a:fontRef>
        </p:style>
        <p:txBody>
          <a:bodyPr rtlCol="0" anchor="ctr"/>
          <a:lstStyle/>
          <a:p>
            <a:r>
              <a:rPr lang="fr-BE" i="1" dirty="0" smtClean="0">
                <a:effectLst>
                  <a:outerShdw blurRad="38100" dist="38100" dir="2700000" algn="tl">
                    <a:srgbClr val="000000">
                      <a:alpha val="43137"/>
                    </a:srgbClr>
                  </a:outerShdw>
                </a:effectLst>
              </a:rPr>
              <a:t>« Ces </a:t>
            </a:r>
            <a:r>
              <a:rPr lang="fr-BE" i="1" dirty="0">
                <a:effectLst>
                  <a:outerShdw blurRad="38100" dist="38100" dir="2700000" algn="tl">
                    <a:srgbClr val="000000">
                      <a:alpha val="43137"/>
                    </a:srgbClr>
                  </a:outerShdw>
                </a:effectLst>
              </a:rPr>
              <a:t>forces éprouvent le besoin de se répandre pour se répandre, par jeu, sans but, sous forme, ici, de violences stupidement destructrices, là, de folies héroïques. A ces moments, cette vie plus haute est vécue avec une telle intensité et d’une manière tellement exclusive qu’elle tient presque toute la place dans les consciences. L’idéal tend alors à ne faire qu’un avec le réel ; c’est pourquoi les hommes ont l’impression que les temps sont tout proches où il deviendra la réalité elle-même et où le Royaume de Dieu se réalisera sur cette terre. </a:t>
            </a:r>
            <a:r>
              <a:rPr lang="fr-BE" i="1" dirty="0" smtClean="0">
                <a:effectLst>
                  <a:outerShdw blurRad="38100" dist="38100" dir="2700000" algn="tl">
                    <a:srgbClr val="000000">
                      <a:alpha val="43137"/>
                    </a:srgbClr>
                  </a:outerShdw>
                </a:effectLst>
              </a:rPr>
              <a:t>»</a:t>
            </a:r>
            <a:endParaRPr lang="fr-BE" dirty="0">
              <a:effectLst>
                <a:outerShdw blurRad="38100" dist="38100" dir="2700000" algn="tl">
                  <a:srgbClr val="000000">
                    <a:alpha val="43137"/>
                  </a:srgbClr>
                </a:outerShdw>
              </a:effectLst>
            </a:endParaRPr>
          </a:p>
        </p:txBody>
      </p:sp>
      <p:pic>
        <p:nvPicPr>
          <p:cNvPr id="6146" name="Picture 2" descr="http://i58.servimg.com/u/f58/12/96/85/71/etresu10.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64088" y="1916832"/>
            <a:ext cx="3655613" cy="288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53409" y="1056075"/>
            <a:ext cx="1566263" cy="369332"/>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fr-BE" dirty="0" smtClean="0"/>
              <a:t>Emile Durkheim</a:t>
            </a:r>
            <a:endParaRPr lang="fr-FR" dirty="0"/>
          </a:p>
        </p:txBody>
      </p:sp>
      <p:sp>
        <p:nvSpPr>
          <p:cNvPr id="7" name="Rectangle 6"/>
          <p:cNvSpPr/>
          <p:nvPr/>
        </p:nvSpPr>
        <p:spPr>
          <a:xfrm>
            <a:off x="5364088" y="4801735"/>
            <a:ext cx="3655612" cy="1477328"/>
          </a:xfrm>
          <a:prstGeom prst="rect">
            <a:avLst/>
          </a:prstGeom>
        </p:spPr>
        <p:txBody>
          <a:bodyPr wrap="square">
            <a:spAutoFit/>
          </a:bodyPr>
          <a:lstStyle/>
          <a:p>
            <a:r>
              <a:rPr lang="fr-FR" i="1" dirty="0"/>
              <a:t>« Dans notre </a:t>
            </a:r>
            <a:r>
              <a:rPr lang="fr-FR" i="1" dirty="0" smtClean="0"/>
              <a:t>monde il </a:t>
            </a:r>
            <a:r>
              <a:rPr lang="fr-FR" i="1" dirty="0"/>
              <a:t>n'y aura plus de sentiments sauf la peur, la rage, le triomphe et l'auto-humiliation. Tout le reste, nous le détruirons</a:t>
            </a:r>
            <a:r>
              <a:rPr lang="fr-FR" i="1" dirty="0" smtClean="0"/>
              <a:t>. »</a:t>
            </a:r>
          </a:p>
          <a:p>
            <a:pPr algn="r"/>
            <a:r>
              <a:rPr lang="fr-FR" i="1" dirty="0" smtClean="0"/>
              <a:t>George Orwell</a:t>
            </a:r>
            <a:endParaRPr lang="fr-FR" dirty="0"/>
          </a:p>
        </p:txBody>
      </p:sp>
      <p:sp>
        <p:nvSpPr>
          <p:cNvPr id="9" name="Rectangle 8"/>
          <p:cNvSpPr/>
          <p:nvPr/>
        </p:nvSpPr>
        <p:spPr>
          <a:xfrm>
            <a:off x="5364087" y="1393141"/>
            <a:ext cx="3655613" cy="40011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fr-BE" sz="2000" dirty="0" smtClean="0"/>
              <a:t>La Fête de l’Être Suprême</a:t>
            </a:r>
            <a:endParaRPr lang="fr-FR" sz="2000" dirty="0"/>
          </a:p>
        </p:txBody>
      </p:sp>
    </p:spTree>
    <p:extLst>
      <p:ext uri="{BB962C8B-B14F-4D97-AF65-F5344CB8AC3E}">
        <p14:creationId xmlns:p14="http://schemas.microsoft.com/office/powerpoint/2010/main" val="214526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circle(in)">
                                      <p:cBhvr>
                                        <p:cTn id="12" dur="20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850106"/>
          </a:xfrm>
        </p:spPr>
        <p:txBody>
          <a:bodyPr>
            <a:normAutofit/>
          </a:bodyPr>
          <a:lstStyle/>
          <a:p>
            <a:pPr algn="ctr"/>
            <a:r>
              <a:rPr lang="fr-FR" sz="4400" dirty="0" smtClean="0"/>
              <a:t>La terreur, passion française ?</a:t>
            </a:r>
            <a:endParaRPr lang="fr-FR" sz="4400" dirty="0"/>
          </a:p>
        </p:txBody>
      </p:sp>
      <p:graphicFrame>
        <p:nvGraphicFramePr>
          <p:cNvPr id="5" name="Espace réservé du contenu 4"/>
          <p:cNvGraphicFramePr>
            <a:graphicFrameLocks noGrp="1"/>
          </p:cNvGraphicFramePr>
          <p:nvPr>
            <p:ph sz="half" idx="1"/>
            <p:extLst>
              <p:ext uri="{D42A27DB-BD31-4B8C-83A1-F6EECF244321}">
                <p14:modId xmlns:p14="http://schemas.microsoft.com/office/powerpoint/2010/main" val="3177853792"/>
              </p:ext>
            </p:extLst>
          </p:nvPr>
        </p:nvGraphicFramePr>
        <p:xfrm>
          <a:off x="467544" y="1268760"/>
          <a:ext cx="352839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427984" y="5661248"/>
            <a:ext cx="4423250" cy="92333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fr-BE" dirty="0"/>
              <a:t>T</a:t>
            </a:r>
            <a:r>
              <a:rPr lang="fr-BE" dirty="0" smtClean="0"/>
              <a:t>erreur khmère rouge : 2 millions de </a:t>
            </a:r>
            <a:r>
              <a:rPr lang="fr-BE" dirty="0"/>
              <a:t>v</a:t>
            </a:r>
            <a:r>
              <a:rPr lang="fr-BE" dirty="0" smtClean="0"/>
              <a:t>ictimes  La violence révolutionnaire a accompagné la décolonisation française en Afrique et en Asie</a:t>
            </a:r>
          </a:p>
        </p:txBody>
      </p:sp>
      <p:pic>
        <p:nvPicPr>
          <p:cNvPr id="1026" name="Picture 2" descr="Les noyades de Nan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3583" y="1052736"/>
            <a:ext cx="4387649" cy="30458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independent.co.uk/migration_catalog/article5310859.ece/ALTERNATES/w460/khmer-rouge-skulls.jpe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t="18136"/>
          <a:stretch/>
        </p:blipFill>
        <p:spPr bwMode="auto">
          <a:xfrm>
            <a:off x="4427984" y="3192774"/>
            <a:ext cx="4417409" cy="24684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51358" y="1052736"/>
            <a:ext cx="3942746" cy="400110"/>
          </a:xfrm>
          <a:prstGeom prst="rect">
            <a:avLst/>
          </a:prstGeom>
        </p:spPr>
        <p:txBody>
          <a:bodyPr wrap="none">
            <a:spAutoFit/>
          </a:bodyPr>
          <a:lstStyle/>
          <a:p>
            <a:pPr lvl="0"/>
            <a:r>
              <a:rPr lang="fr-FR" sz="2000" b="1" dirty="0" smtClean="0">
                <a:solidFill>
                  <a:schemeClr val="bg1"/>
                </a:solidFill>
              </a:rPr>
              <a:t>Terreur vendéenne : 100 000 morts</a:t>
            </a:r>
            <a:endParaRPr lang="fr-FR" sz="2000" b="1" dirty="0">
              <a:solidFill>
                <a:schemeClr val="bg1"/>
              </a:solidFill>
            </a:endParaRPr>
          </a:p>
        </p:txBody>
      </p:sp>
    </p:spTree>
    <p:extLst>
      <p:ext uri="{BB962C8B-B14F-4D97-AF65-F5344CB8AC3E}">
        <p14:creationId xmlns:p14="http://schemas.microsoft.com/office/powerpoint/2010/main" val="314457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graphicEl>
                                              <a:dgm id="{11C77DA9-3E58-407A-849F-D69164476E31}"/>
                                            </p:graphicEl>
                                          </p:spTgt>
                                        </p:tgtEl>
                                        <p:attrNameLst>
                                          <p:attrName>style.visibility</p:attrName>
                                        </p:attrNameLst>
                                      </p:cBhvr>
                                      <p:to>
                                        <p:strVal val="visible"/>
                                      </p:to>
                                    </p:set>
                                    <p:anim calcmode="lin" valueType="num">
                                      <p:cBhvr>
                                        <p:cTn id="7" dur="1000" fill="hold"/>
                                        <p:tgtEl>
                                          <p:spTgt spid="5">
                                            <p:graphicEl>
                                              <a:dgm id="{11C77DA9-3E58-407A-849F-D69164476E31}"/>
                                            </p:graphicEl>
                                          </p:spTgt>
                                        </p:tgtEl>
                                        <p:attrNameLst>
                                          <p:attrName>ppt_w</p:attrName>
                                        </p:attrNameLst>
                                      </p:cBhvr>
                                      <p:tavLst>
                                        <p:tav tm="0">
                                          <p:val>
                                            <p:fltVal val="0"/>
                                          </p:val>
                                        </p:tav>
                                        <p:tav tm="100000">
                                          <p:val>
                                            <p:strVal val="#ppt_w"/>
                                          </p:val>
                                        </p:tav>
                                      </p:tavLst>
                                    </p:anim>
                                    <p:anim calcmode="lin" valueType="num">
                                      <p:cBhvr>
                                        <p:cTn id="8" dur="1000" fill="hold"/>
                                        <p:tgtEl>
                                          <p:spTgt spid="5">
                                            <p:graphicEl>
                                              <a:dgm id="{11C77DA9-3E58-407A-849F-D69164476E31}"/>
                                            </p:graphicEl>
                                          </p:spTgt>
                                        </p:tgtEl>
                                        <p:attrNameLst>
                                          <p:attrName>ppt_h</p:attrName>
                                        </p:attrNameLst>
                                      </p:cBhvr>
                                      <p:tavLst>
                                        <p:tav tm="0">
                                          <p:val>
                                            <p:fltVal val="0"/>
                                          </p:val>
                                        </p:tav>
                                        <p:tav tm="100000">
                                          <p:val>
                                            <p:strVal val="#ppt_h"/>
                                          </p:val>
                                        </p:tav>
                                      </p:tavLst>
                                    </p:anim>
                                    <p:anim calcmode="lin" valueType="num">
                                      <p:cBhvr>
                                        <p:cTn id="9" dur="1000" fill="hold"/>
                                        <p:tgtEl>
                                          <p:spTgt spid="5">
                                            <p:graphicEl>
                                              <a:dgm id="{11C77DA9-3E58-407A-849F-D69164476E31}"/>
                                            </p:graphicEl>
                                          </p:spTgt>
                                        </p:tgtEl>
                                        <p:attrNameLst>
                                          <p:attrName>style.rotation</p:attrName>
                                        </p:attrNameLst>
                                      </p:cBhvr>
                                      <p:tavLst>
                                        <p:tav tm="0">
                                          <p:val>
                                            <p:fltVal val="90"/>
                                          </p:val>
                                        </p:tav>
                                        <p:tav tm="100000">
                                          <p:val>
                                            <p:fltVal val="0"/>
                                          </p:val>
                                        </p:tav>
                                      </p:tavLst>
                                    </p:anim>
                                    <p:animEffect transition="in" filter="fade">
                                      <p:cBhvr>
                                        <p:cTn id="10" dur="1000"/>
                                        <p:tgtEl>
                                          <p:spTgt spid="5">
                                            <p:graphicEl>
                                              <a:dgm id="{11C77DA9-3E58-407A-849F-D69164476E31}"/>
                                            </p:graphic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graphicEl>
                                              <a:dgm id="{1E53AEEC-EA0F-44C2-A18A-7AF3B549FD5F}"/>
                                            </p:graphicEl>
                                          </p:spTgt>
                                        </p:tgtEl>
                                        <p:attrNameLst>
                                          <p:attrName>style.visibility</p:attrName>
                                        </p:attrNameLst>
                                      </p:cBhvr>
                                      <p:to>
                                        <p:strVal val="visible"/>
                                      </p:to>
                                    </p:set>
                                    <p:anim calcmode="lin" valueType="num">
                                      <p:cBhvr>
                                        <p:cTn id="13" dur="1000" fill="hold"/>
                                        <p:tgtEl>
                                          <p:spTgt spid="5">
                                            <p:graphicEl>
                                              <a:dgm id="{1E53AEEC-EA0F-44C2-A18A-7AF3B549FD5F}"/>
                                            </p:graphicEl>
                                          </p:spTgt>
                                        </p:tgtEl>
                                        <p:attrNameLst>
                                          <p:attrName>ppt_w</p:attrName>
                                        </p:attrNameLst>
                                      </p:cBhvr>
                                      <p:tavLst>
                                        <p:tav tm="0">
                                          <p:val>
                                            <p:fltVal val="0"/>
                                          </p:val>
                                        </p:tav>
                                        <p:tav tm="100000">
                                          <p:val>
                                            <p:strVal val="#ppt_w"/>
                                          </p:val>
                                        </p:tav>
                                      </p:tavLst>
                                    </p:anim>
                                    <p:anim calcmode="lin" valueType="num">
                                      <p:cBhvr>
                                        <p:cTn id="14" dur="1000" fill="hold"/>
                                        <p:tgtEl>
                                          <p:spTgt spid="5">
                                            <p:graphicEl>
                                              <a:dgm id="{1E53AEEC-EA0F-44C2-A18A-7AF3B549FD5F}"/>
                                            </p:graphicEl>
                                          </p:spTgt>
                                        </p:tgtEl>
                                        <p:attrNameLst>
                                          <p:attrName>ppt_h</p:attrName>
                                        </p:attrNameLst>
                                      </p:cBhvr>
                                      <p:tavLst>
                                        <p:tav tm="0">
                                          <p:val>
                                            <p:fltVal val="0"/>
                                          </p:val>
                                        </p:tav>
                                        <p:tav tm="100000">
                                          <p:val>
                                            <p:strVal val="#ppt_h"/>
                                          </p:val>
                                        </p:tav>
                                      </p:tavLst>
                                    </p:anim>
                                    <p:anim calcmode="lin" valueType="num">
                                      <p:cBhvr>
                                        <p:cTn id="15" dur="1000" fill="hold"/>
                                        <p:tgtEl>
                                          <p:spTgt spid="5">
                                            <p:graphicEl>
                                              <a:dgm id="{1E53AEEC-EA0F-44C2-A18A-7AF3B549FD5F}"/>
                                            </p:graphicEl>
                                          </p:spTgt>
                                        </p:tgtEl>
                                        <p:attrNameLst>
                                          <p:attrName>style.rotation</p:attrName>
                                        </p:attrNameLst>
                                      </p:cBhvr>
                                      <p:tavLst>
                                        <p:tav tm="0">
                                          <p:val>
                                            <p:fltVal val="90"/>
                                          </p:val>
                                        </p:tav>
                                        <p:tav tm="100000">
                                          <p:val>
                                            <p:fltVal val="0"/>
                                          </p:val>
                                        </p:tav>
                                      </p:tavLst>
                                    </p:anim>
                                    <p:animEffect transition="in" filter="fade">
                                      <p:cBhvr>
                                        <p:cTn id="16" dur="1000"/>
                                        <p:tgtEl>
                                          <p:spTgt spid="5">
                                            <p:graphicEl>
                                              <a:dgm id="{1E53AEEC-EA0F-44C2-A18A-7AF3B549FD5F}"/>
                                            </p:graphic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graphicEl>
                                              <a:dgm id="{D06CC332-BBDE-4A37-A2C1-027D89547AB5}"/>
                                            </p:graphicEl>
                                          </p:spTgt>
                                        </p:tgtEl>
                                        <p:attrNameLst>
                                          <p:attrName>style.visibility</p:attrName>
                                        </p:attrNameLst>
                                      </p:cBhvr>
                                      <p:to>
                                        <p:strVal val="visible"/>
                                      </p:to>
                                    </p:set>
                                    <p:anim calcmode="lin" valueType="num">
                                      <p:cBhvr>
                                        <p:cTn id="19" dur="1000" fill="hold"/>
                                        <p:tgtEl>
                                          <p:spTgt spid="5">
                                            <p:graphicEl>
                                              <a:dgm id="{D06CC332-BBDE-4A37-A2C1-027D89547AB5}"/>
                                            </p:graphicEl>
                                          </p:spTgt>
                                        </p:tgtEl>
                                        <p:attrNameLst>
                                          <p:attrName>ppt_w</p:attrName>
                                        </p:attrNameLst>
                                      </p:cBhvr>
                                      <p:tavLst>
                                        <p:tav tm="0">
                                          <p:val>
                                            <p:fltVal val="0"/>
                                          </p:val>
                                        </p:tav>
                                        <p:tav tm="100000">
                                          <p:val>
                                            <p:strVal val="#ppt_w"/>
                                          </p:val>
                                        </p:tav>
                                      </p:tavLst>
                                    </p:anim>
                                    <p:anim calcmode="lin" valueType="num">
                                      <p:cBhvr>
                                        <p:cTn id="20" dur="1000" fill="hold"/>
                                        <p:tgtEl>
                                          <p:spTgt spid="5">
                                            <p:graphicEl>
                                              <a:dgm id="{D06CC332-BBDE-4A37-A2C1-027D89547AB5}"/>
                                            </p:graphicEl>
                                          </p:spTgt>
                                        </p:tgtEl>
                                        <p:attrNameLst>
                                          <p:attrName>ppt_h</p:attrName>
                                        </p:attrNameLst>
                                      </p:cBhvr>
                                      <p:tavLst>
                                        <p:tav tm="0">
                                          <p:val>
                                            <p:fltVal val="0"/>
                                          </p:val>
                                        </p:tav>
                                        <p:tav tm="100000">
                                          <p:val>
                                            <p:strVal val="#ppt_h"/>
                                          </p:val>
                                        </p:tav>
                                      </p:tavLst>
                                    </p:anim>
                                    <p:anim calcmode="lin" valueType="num">
                                      <p:cBhvr>
                                        <p:cTn id="21" dur="1000" fill="hold"/>
                                        <p:tgtEl>
                                          <p:spTgt spid="5">
                                            <p:graphicEl>
                                              <a:dgm id="{D06CC332-BBDE-4A37-A2C1-027D89547AB5}"/>
                                            </p:graphicEl>
                                          </p:spTgt>
                                        </p:tgtEl>
                                        <p:attrNameLst>
                                          <p:attrName>style.rotation</p:attrName>
                                        </p:attrNameLst>
                                      </p:cBhvr>
                                      <p:tavLst>
                                        <p:tav tm="0">
                                          <p:val>
                                            <p:fltVal val="90"/>
                                          </p:val>
                                        </p:tav>
                                        <p:tav tm="100000">
                                          <p:val>
                                            <p:fltVal val="0"/>
                                          </p:val>
                                        </p:tav>
                                      </p:tavLst>
                                    </p:anim>
                                    <p:animEffect transition="in" filter="fade">
                                      <p:cBhvr>
                                        <p:cTn id="22" dur="1000"/>
                                        <p:tgtEl>
                                          <p:spTgt spid="5">
                                            <p:graphicEl>
                                              <a:dgm id="{D06CC332-BBDE-4A37-A2C1-027D89547AB5}"/>
                                            </p:graphic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graphicEl>
                                              <a:dgm id="{544F04A3-A776-478D-9D0B-1E0FF805EB54}"/>
                                            </p:graphicEl>
                                          </p:spTgt>
                                        </p:tgtEl>
                                        <p:attrNameLst>
                                          <p:attrName>style.visibility</p:attrName>
                                        </p:attrNameLst>
                                      </p:cBhvr>
                                      <p:to>
                                        <p:strVal val="visible"/>
                                      </p:to>
                                    </p:set>
                                    <p:anim calcmode="lin" valueType="num">
                                      <p:cBhvr>
                                        <p:cTn id="25" dur="1000" fill="hold"/>
                                        <p:tgtEl>
                                          <p:spTgt spid="5">
                                            <p:graphicEl>
                                              <a:dgm id="{544F04A3-A776-478D-9D0B-1E0FF805EB54}"/>
                                            </p:graphicEl>
                                          </p:spTgt>
                                        </p:tgtEl>
                                        <p:attrNameLst>
                                          <p:attrName>ppt_w</p:attrName>
                                        </p:attrNameLst>
                                      </p:cBhvr>
                                      <p:tavLst>
                                        <p:tav tm="0">
                                          <p:val>
                                            <p:fltVal val="0"/>
                                          </p:val>
                                        </p:tav>
                                        <p:tav tm="100000">
                                          <p:val>
                                            <p:strVal val="#ppt_w"/>
                                          </p:val>
                                        </p:tav>
                                      </p:tavLst>
                                    </p:anim>
                                    <p:anim calcmode="lin" valueType="num">
                                      <p:cBhvr>
                                        <p:cTn id="26" dur="1000" fill="hold"/>
                                        <p:tgtEl>
                                          <p:spTgt spid="5">
                                            <p:graphicEl>
                                              <a:dgm id="{544F04A3-A776-478D-9D0B-1E0FF805EB54}"/>
                                            </p:graphicEl>
                                          </p:spTgt>
                                        </p:tgtEl>
                                        <p:attrNameLst>
                                          <p:attrName>ppt_h</p:attrName>
                                        </p:attrNameLst>
                                      </p:cBhvr>
                                      <p:tavLst>
                                        <p:tav tm="0">
                                          <p:val>
                                            <p:fltVal val="0"/>
                                          </p:val>
                                        </p:tav>
                                        <p:tav tm="100000">
                                          <p:val>
                                            <p:strVal val="#ppt_h"/>
                                          </p:val>
                                        </p:tav>
                                      </p:tavLst>
                                    </p:anim>
                                    <p:anim calcmode="lin" valueType="num">
                                      <p:cBhvr>
                                        <p:cTn id="27" dur="1000" fill="hold"/>
                                        <p:tgtEl>
                                          <p:spTgt spid="5">
                                            <p:graphicEl>
                                              <a:dgm id="{544F04A3-A776-478D-9D0B-1E0FF805EB54}"/>
                                            </p:graphicEl>
                                          </p:spTgt>
                                        </p:tgtEl>
                                        <p:attrNameLst>
                                          <p:attrName>style.rotation</p:attrName>
                                        </p:attrNameLst>
                                      </p:cBhvr>
                                      <p:tavLst>
                                        <p:tav tm="0">
                                          <p:val>
                                            <p:fltVal val="90"/>
                                          </p:val>
                                        </p:tav>
                                        <p:tav tm="100000">
                                          <p:val>
                                            <p:fltVal val="0"/>
                                          </p:val>
                                        </p:tav>
                                      </p:tavLst>
                                    </p:anim>
                                    <p:animEffect transition="in" filter="fade">
                                      <p:cBhvr>
                                        <p:cTn id="28" dur="1000"/>
                                        <p:tgtEl>
                                          <p:spTgt spid="5">
                                            <p:graphicEl>
                                              <a:dgm id="{544F04A3-A776-478D-9D0B-1E0FF805EB54}"/>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080120"/>
          </a:xfrm>
        </p:spPr>
        <p:txBody>
          <a:bodyPr>
            <a:normAutofit/>
          </a:bodyPr>
          <a:lstStyle/>
          <a:p>
            <a:pPr algn="ctr"/>
            <a:r>
              <a:rPr lang="fr-FR" sz="6000" dirty="0" smtClean="0"/>
              <a:t>L’Apologie de Caïn</a:t>
            </a:r>
            <a:endParaRPr lang="fr-FR" sz="6000" dirty="0"/>
          </a:p>
        </p:txBody>
      </p:sp>
      <p:sp>
        <p:nvSpPr>
          <p:cNvPr id="5" name="Rectangle 4"/>
          <p:cNvSpPr/>
          <p:nvPr/>
        </p:nvSpPr>
        <p:spPr>
          <a:xfrm>
            <a:off x="3763927" y="4581128"/>
            <a:ext cx="5052889" cy="203132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fr-FR" b="1" dirty="0">
                <a:effectLst>
                  <a:outerShdw blurRad="38100" dist="38100" dir="2700000" algn="tl">
                    <a:srgbClr val="000000">
                      <a:alpha val="43137"/>
                    </a:srgbClr>
                  </a:outerShdw>
                </a:effectLst>
              </a:rPr>
              <a:t>CAÏN.  </a:t>
            </a:r>
            <a:r>
              <a:rPr lang="fr-FR" dirty="0">
                <a:effectLst>
                  <a:outerShdw blurRad="38100" dist="38100" dir="2700000" algn="tl">
                    <a:srgbClr val="000000">
                      <a:alpha val="43137"/>
                    </a:srgbClr>
                  </a:outerShdw>
                </a:effectLst>
              </a:rPr>
              <a:t>Êtes-vous heureux ?</a:t>
            </a:r>
          </a:p>
          <a:p>
            <a:r>
              <a:rPr lang="fr-FR" b="1" dirty="0">
                <a:effectLst>
                  <a:outerShdw blurRad="38100" dist="38100" dir="2700000" algn="tl">
                    <a:srgbClr val="000000">
                      <a:alpha val="43137"/>
                    </a:srgbClr>
                  </a:outerShdw>
                </a:effectLst>
              </a:rPr>
              <a:t>LUCIFER.</a:t>
            </a:r>
            <a:r>
              <a:rPr lang="fr-FR" dirty="0">
                <a:effectLst>
                  <a:outerShdw blurRad="38100" dist="38100" dir="2700000" algn="tl">
                    <a:srgbClr val="000000">
                      <a:alpha val="43137"/>
                    </a:srgbClr>
                  </a:outerShdw>
                </a:effectLst>
              </a:rPr>
              <a:t> Nous sommes puissants.</a:t>
            </a:r>
          </a:p>
          <a:p>
            <a:r>
              <a:rPr lang="fr-FR" b="1" dirty="0">
                <a:effectLst>
                  <a:outerShdw blurRad="38100" dist="38100" dir="2700000" algn="tl">
                    <a:srgbClr val="000000">
                      <a:alpha val="43137"/>
                    </a:srgbClr>
                  </a:outerShdw>
                </a:effectLst>
              </a:rPr>
              <a:t>CAÏN. </a:t>
            </a:r>
            <a:r>
              <a:rPr lang="fr-FR" dirty="0">
                <a:effectLst>
                  <a:outerShdw blurRad="38100" dist="38100" dir="2700000" algn="tl">
                    <a:srgbClr val="000000">
                      <a:alpha val="43137"/>
                    </a:srgbClr>
                  </a:outerShdw>
                </a:effectLst>
              </a:rPr>
              <a:t>Mais êtes-vous heureux ?</a:t>
            </a:r>
          </a:p>
          <a:p>
            <a:r>
              <a:rPr lang="fr-FR" b="1" dirty="0">
                <a:effectLst>
                  <a:outerShdw blurRad="38100" dist="38100" dir="2700000" algn="tl">
                    <a:srgbClr val="000000">
                      <a:alpha val="43137"/>
                    </a:srgbClr>
                  </a:outerShdw>
                </a:effectLst>
              </a:rPr>
              <a:t>LUCIFER.</a:t>
            </a:r>
            <a:r>
              <a:rPr lang="fr-FR" dirty="0">
                <a:effectLst>
                  <a:outerShdw blurRad="38100" dist="38100" dir="2700000" algn="tl">
                    <a:srgbClr val="000000">
                      <a:alpha val="43137"/>
                    </a:srgbClr>
                  </a:outerShdw>
                </a:effectLst>
              </a:rPr>
              <a:t> Non, et toi ?</a:t>
            </a:r>
          </a:p>
          <a:p>
            <a:r>
              <a:rPr lang="fr-FR" b="1" dirty="0">
                <a:effectLst>
                  <a:outerShdw blurRad="38100" dist="38100" dir="2700000" algn="tl">
                    <a:srgbClr val="000000">
                      <a:alpha val="43137"/>
                    </a:srgbClr>
                  </a:outerShdw>
                </a:effectLst>
              </a:rPr>
              <a:t>CAÏN.</a:t>
            </a:r>
            <a:r>
              <a:rPr lang="fr-FR" dirty="0">
                <a:effectLst>
                  <a:outerShdw blurRad="38100" dist="38100" dir="2700000" algn="tl">
                    <a:srgbClr val="000000">
                      <a:alpha val="43137"/>
                    </a:srgbClr>
                  </a:outerShdw>
                </a:effectLst>
              </a:rPr>
              <a:t> Et comment le serais-je ? Regarde-moi !</a:t>
            </a:r>
          </a:p>
          <a:p>
            <a:r>
              <a:rPr lang="fr-FR" b="1" dirty="0">
                <a:effectLst>
                  <a:outerShdw blurRad="38100" dist="38100" dir="2700000" algn="tl">
                    <a:srgbClr val="000000">
                      <a:alpha val="43137"/>
                    </a:srgbClr>
                  </a:outerShdw>
                </a:effectLst>
              </a:rPr>
              <a:t>LUCIFER.</a:t>
            </a:r>
            <a:r>
              <a:rPr lang="fr-FR" dirty="0">
                <a:effectLst>
                  <a:outerShdw blurRad="38100" dist="38100" dir="2700000" algn="tl">
                    <a:srgbClr val="000000">
                      <a:alpha val="43137"/>
                    </a:srgbClr>
                  </a:outerShdw>
                </a:effectLst>
              </a:rPr>
              <a:t> Pauvre condensé d’argile ! Tu te prétends malheureux ? Toi ?</a:t>
            </a:r>
          </a:p>
        </p:txBody>
      </p:sp>
      <p:pic>
        <p:nvPicPr>
          <p:cNvPr id="8196" name="Picture 4" descr="http://1.bp.blogspot.com/_Tyk2yoqzVkE/TQodPJpQ0JI/AAAAAAAACnM/mlf8Y0ph8U4/s400/z.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385734" y="2060848"/>
            <a:ext cx="3322170" cy="442956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5733" y="1540432"/>
            <a:ext cx="6149849" cy="36933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fr-FR" dirty="0" smtClean="0"/>
              <a:t>« L’œil </a:t>
            </a:r>
            <a:r>
              <a:rPr lang="fr-FR" dirty="0"/>
              <a:t>était dans la tombe et regardait Caïn</a:t>
            </a:r>
            <a:r>
              <a:rPr lang="fr-FR" dirty="0" smtClean="0"/>
              <a:t>. » (Victor Hugo)</a:t>
            </a:r>
            <a:endParaRPr lang="fr-FR" dirty="0"/>
          </a:p>
        </p:txBody>
      </p:sp>
      <p:pic>
        <p:nvPicPr>
          <p:cNvPr id="9" name="Picture 4" descr="http://1.bp.blogspot.com/_Tyk2yoqzVkE/TQodPJpQ0JI/AAAAAAAACnM/mlf8Y0ph8U4/s400/z.jpg"/>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a:stretch/>
        </p:blipFill>
        <p:spPr bwMode="auto">
          <a:xfrm>
            <a:off x="3799279" y="2022553"/>
            <a:ext cx="2736304" cy="25436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aÏn, Lord BYRO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60232" y="1540432"/>
            <a:ext cx="1970372" cy="3307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5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138572"/>
            <a:ext cx="3516961" cy="535531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dirty="0">
                <a:solidFill>
                  <a:schemeClr val="bg1"/>
                </a:solidFill>
                <a:effectLst>
                  <a:outerShdw blurRad="38100" dist="38100" dir="2700000" algn="tl">
                    <a:srgbClr val="000000">
                      <a:alpha val="43137"/>
                    </a:srgbClr>
                  </a:outerShdw>
                </a:effectLst>
              </a:rPr>
              <a:t>Race d'Abel, aime et pullule ! </a:t>
            </a:r>
            <a:br>
              <a:rPr lang="fr-FR" dirty="0">
                <a:solidFill>
                  <a:schemeClr val="bg1"/>
                </a:solidFill>
                <a:effectLst>
                  <a:outerShdw blurRad="38100" dist="38100" dir="2700000" algn="tl">
                    <a:srgbClr val="000000">
                      <a:alpha val="43137"/>
                    </a:srgbClr>
                  </a:outerShdw>
                </a:effectLst>
              </a:rPr>
            </a:br>
            <a:r>
              <a:rPr lang="fr-FR" dirty="0">
                <a:solidFill>
                  <a:schemeClr val="bg1"/>
                </a:solidFill>
                <a:effectLst>
                  <a:outerShdw blurRad="38100" dist="38100" dir="2700000" algn="tl">
                    <a:srgbClr val="000000">
                      <a:alpha val="43137"/>
                    </a:srgbClr>
                  </a:outerShdw>
                </a:effectLst>
              </a:rPr>
              <a:t>Ton or fait aussi des petits. </a:t>
            </a:r>
          </a:p>
          <a:p>
            <a:endParaRPr lang="fr-FR" dirty="0" smtClean="0">
              <a:solidFill>
                <a:schemeClr val="bg1"/>
              </a:solidFill>
              <a:effectLst>
                <a:outerShdw blurRad="38100" dist="38100" dir="2700000" algn="tl">
                  <a:srgbClr val="000000">
                    <a:alpha val="43137"/>
                  </a:srgbClr>
                </a:outerShdw>
              </a:effectLst>
            </a:endParaRPr>
          </a:p>
          <a:p>
            <a:r>
              <a:rPr lang="fr-FR" dirty="0" smtClean="0">
                <a:solidFill>
                  <a:schemeClr val="bg1"/>
                </a:solidFill>
                <a:effectLst>
                  <a:outerShdw blurRad="38100" dist="38100" dir="2700000" algn="tl">
                    <a:srgbClr val="000000">
                      <a:alpha val="43137"/>
                    </a:srgbClr>
                  </a:outerShdw>
                </a:effectLst>
              </a:rPr>
              <a:t>Race </a:t>
            </a:r>
            <a:r>
              <a:rPr lang="fr-FR" dirty="0">
                <a:solidFill>
                  <a:schemeClr val="bg1"/>
                </a:solidFill>
                <a:effectLst>
                  <a:outerShdw blurRad="38100" dist="38100" dir="2700000" algn="tl">
                    <a:srgbClr val="000000">
                      <a:alpha val="43137"/>
                    </a:srgbClr>
                  </a:outerShdw>
                </a:effectLst>
              </a:rPr>
              <a:t>de Caïn, cœur qui brûle, </a:t>
            </a:r>
            <a:br>
              <a:rPr lang="fr-FR" dirty="0">
                <a:solidFill>
                  <a:schemeClr val="bg1"/>
                </a:solidFill>
                <a:effectLst>
                  <a:outerShdw blurRad="38100" dist="38100" dir="2700000" algn="tl">
                    <a:srgbClr val="000000">
                      <a:alpha val="43137"/>
                    </a:srgbClr>
                  </a:outerShdw>
                </a:effectLst>
              </a:rPr>
            </a:br>
            <a:r>
              <a:rPr lang="fr-FR" dirty="0">
                <a:solidFill>
                  <a:schemeClr val="bg1"/>
                </a:solidFill>
                <a:effectLst>
                  <a:outerShdw blurRad="38100" dist="38100" dir="2700000" algn="tl">
                    <a:srgbClr val="000000">
                      <a:alpha val="43137"/>
                    </a:srgbClr>
                  </a:outerShdw>
                </a:effectLst>
              </a:rPr>
              <a:t>Prends garde à ces grands appétits.</a:t>
            </a:r>
          </a:p>
          <a:p>
            <a:endParaRPr lang="fr-FR" dirty="0" smtClean="0">
              <a:solidFill>
                <a:schemeClr val="bg1"/>
              </a:solidFill>
              <a:effectLst>
                <a:outerShdw blurRad="38100" dist="38100" dir="2700000" algn="tl">
                  <a:srgbClr val="000000">
                    <a:alpha val="43137"/>
                  </a:srgbClr>
                </a:outerShdw>
              </a:effectLst>
            </a:endParaRPr>
          </a:p>
          <a:p>
            <a:r>
              <a:rPr lang="fr-FR" dirty="0" smtClean="0">
                <a:solidFill>
                  <a:schemeClr val="bg1"/>
                </a:solidFill>
                <a:effectLst>
                  <a:outerShdw blurRad="38100" dist="38100" dir="2700000" algn="tl">
                    <a:srgbClr val="000000">
                      <a:alpha val="43137"/>
                    </a:srgbClr>
                  </a:outerShdw>
                </a:effectLst>
              </a:rPr>
              <a:t>Ah </a:t>
            </a:r>
            <a:r>
              <a:rPr lang="fr-FR" dirty="0">
                <a:solidFill>
                  <a:schemeClr val="bg1"/>
                </a:solidFill>
                <a:effectLst>
                  <a:outerShdw blurRad="38100" dist="38100" dir="2700000" algn="tl">
                    <a:srgbClr val="000000">
                      <a:alpha val="43137"/>
                    </a:srgbClr>
                  </a:outerShdw>
                </a:effectLst>
              </a:rPr>
              <a:t>! Race d'Abel, ta charogne </a:t>
            </a:r>
            <a:br>
              <a:rPr lang="fr-FR" dirty="0">
                <a:solidFill>
                  <a:schemeClr val="bg1"/>
                </a:solidFill>
                <a:effectLst>
                  <a:outerShdw blurRad="38100" dist="38100" dir="2700000" algn="tl">
                    <a:srgbClr val="000000">
                      <a:alpha val="43137"/>
                    </a:srgbClr>
                  </a:outerShdw>
                </a:effectLst>
              </a:rPr>
            </a:br>
            <a:r>
              <a:rPr lang="fr-FR" dirty="0">
                <a:solidFill>
                  <a:schemeClr val="bg1"/>
                </a:solidFill>
                <a:effectLst>
                  <a:outerShdw blurRad="38100" dist="38100" dir="2700000" algn="tl">
                    <a:srgbClr val="000000">
                      <a:alpha val="43137"/>
                    </a:srgbClr>
                  </a:outerShdw>
                </a:effectLst>
              </a:rPr>
              <a:t>Engraissera le sol fumant ! </a:t>
            </a:r>
            <a:br>
              <a:rPr lang="fr-FR" dirty="0">
                <a:solidFill>
                  <a:schemeClr val="bg1"/>
                </a:solidFill>
                <a:effectLst>
                  <a:outerShdw blurRad="38100" dist="38100" dir="2700000" algn="tl">
                    <a:srgbClr val="000000">
                      <a:alpha val="43137"/>
                    </a:srgbClr>
                  </a:outerShdw>
                </a:effectLst>
              </a:rPr>
            </a:br>
            <a:r>
              <a:rPr lang="fr-FR" dirty="0">
                <a:solidFill>
                  <a:schemeClr val="bg1"/>
                </a:solidFill>
                <a:effectLst>
                  <a:outerShdw blurRad="38100" dist="38100" dir="2700000" algn="tl">
                    <a:srgbClr val="000000">
                      <a:alpha val="43137"/>
                    </a:srgbClr>
                  </a:outerShdw>
                </a:effectLst>
              </a:rPr>
              <a:t>    </a:t>
            </a:r>
            <a:br>
              <a:rPr lang="fr-FR" dirty="0">
                <a:solidFill>
                  <a:schemeClr val="bg1"/>
                </a:solidFill>
                <a:effectLst>
                  <a:outerShdw blurRad="38100" dist="38100" dir="2700000" algn="tl">
                    <a:srgbClr val="000000">
                      <a:alpha val="43137"/>
                    </a:srgbClr>
                  </a:outerShdw>
                </a:effectLst>
              </a:rPr>
            </a:br>
            <a:r>
              <a:rPr lang="fr-FR" dirty="0">
                <a:solidFill>
                  <a:schemeClr val="bg1"/>
                </a:solidFill>
                <a:effectLst>
                  <a:outerShdw blurRad="38100" dist="38100" dir="2700000" algn="tl">
                    <a:srgbClr val="000000">
                      <a:alpha val="43137"/>
                    </a:srgbClr>
                  </a:outerShdw>
                </a:effectLst>
              </a:rPr>
              <a:t>Race de Caïn, ta besogne </a:t>
            </a:r>
            <a:br>
              <a:rPr lang="fr-FR" dirty="0">
                <a:solidFill>
                  <a:schemeClr val="bg1"/>
                </a:solidFill>
                <a:effectLst>
                  <a:outerShdw blurRad="38100" dist="38100" dir="2700000" algn="tl">
                    <a:srgbClr val="000000">
                      <a:alpha val="43137"/>
                    </a:srgbClr>
                  </a:outerShdw>
                </a:effectLst>
              </a:rPr>
            </a:br>
            <a:r>
              <a:rPr lang="fr-FR" dirty="0">
                <a:solidFill>
                  <a:schemeClr val="bg1"/>
                </a:solidFill>
                <a:effectLst>
                  <a:outerShdw blurRad="38100" dist="38100" dir="2700000" algn="tl">
                    <a:srgbClr val="000000">
                      <a:alpha val="43137"/>
                    </a:srgbClr>
                  </a:outerShdw>
                </a:effectLst>
              </a:rPr>
              <a:t>N'est pas faite suffisamment ; </a:t>
            </a:r>
            <a:br>
              <a:rPr lang="fr-FR" dirty="0">
                <a:solidFill>
                  <a:schemeClr val="bg1"/>
                </a:solidFill>
                <a:effectLst>
                  <a:outerShdw blurRad="38100" dist="38100" dir="2700000" algn="tl">
                    <a:srgbClr val="000000">
                      <a:alpha val="43137"/>
                    </a:srgbClr>
                  </a:outerShdw>
                </a:effectLst>
              </a:rPr>
            </a:br>
            <a:r>
              <a:rPr lang="fr-FR" dirty="0">
                <a:solidFill>
                  <a:schemeClr val="bg1"/>
                </a:solidFill>
                <a:effectLst>
                  <a:outerShdw blurRad="38100" dist="38100" dir="2700000" algn="tl">
                    <a:srgbClr val="000000">
                      <a:alpha val="43137"/>
                    </a:srgbClr>
                  </a:outerShdw>
                </a:effectLst>
              </a:rPr>
              <a:t>    </a:t>
            </a:r>
            <a:br>
              <a:rPr lang="fr-FR" dirty="0">
                <a:solidFill>
                  <a:schemeClr val="bg1"/>
                </a:solidFill>
                <a:effectLst>
                  <a:outerShdw blurRad="38100" dist="38100" dir="2700000" algn="tl">
                    <a:srgbClr val="000000">
                      <a:alpha val="43137"/>
                    </a:srgbClr>
                  </a:outerShdw>
                </a:effectLst>
              </a:rPr>
            </a:br>
            <a:r>
              <a:rPr lang="fr-FR" dirty="0">
                <a:solidFill>
                  <a:schemeClr val="bg1"/>
                </a:solidFill>
                <a:effectLst>
                  <a:outerShdw blurRad="38100" dist="38100" dir="2700000" algn="tl">
                    <a:srgbClr val="000000">
                      <a:alpha val="43137"/>
                    </a:srgbClr>
                  </a:outerShdw>
                </a:effectLst>
              </a:rPr>
              <a:t>Race d'Abel, voici ta honte : </a:t>
            </a:r>
            <a:br>
              <a:rPr lang="fr-FR" dirty="0">
                <a:solidFill>
                  <a:schemeClr val="bg1"/>
                </a:solidFill>
                <a:effectLst>
                  <a:outerShdw blurRad="38100" dist="38100" dir="2700000" algn="tl">
                    <a:srgbClr val="000000">
                      <a:alpha val="43137"/>
                    </a:srgbClr>
                  </a:outerShdw>
                </a:effectLst>
              </a:rPr>
            </a:br>
            <a:r>
              <a:rPr lang="fr-FR" dirty="0">
                <a:solidFill>
                  <a:schemeClr val="bg1"/>
                </a:solidFill>
                <a:effectLst>
                  <a:outerShdw blurRad="38100" dist="38100" dir="2700000" algn="tl">
                    <a:srgbClr val="000000">
                      <a:alpha val="43137"/>
                    </a:srgbClr>
                  </a:outerShdw>
                </a:effectLst>
              </a:rPr>
              <a:t>Le fer est vaincu par l'épieu ! </a:t>
            </a:r>
            <a:br>
              <a:rPr lang="fr-FR" dirty="0">
                <a:solidFill>
                  <a:schemeClr val="bg1"/>
                </a:solidFill>
                <a:effectLst>
                  <a:outerShdw blurRad="38100" dist="38100" dir="2700000" algn="tl">
                    <a:srgbClr val="000000">
                      <a:alpha val="43137"/>
                    </a:srgbClr>
                  </a:outerShdw>
                </a:effectLst>
              </a:rPr>
            </a:br>
            <a:r>
              <a:rPr lang="fr-FR" dirty="0">
                <a:solidFill>
                  <a:schemeClr val="bg1"/>
                </a:solidFill>
                <a:effectLst>
                  <a:outerShdw blurRad="38100" dist="38100" dir="2700000" algn="tl">
                    <a:srgbClr val="000000">
                      <a:alpha val="43137"/>
                    </a:srgbClr>
                  </a:outerShdw>
                </a:effectLst>
              </a:rPr>
              <a:t>    </a:t>
            </a:r>
            <a:br>
              <a:rPr lang="fr-FR" dirty="0">
                <a:solidFill>
                  <a:schemeClr val="bg1"/>
                </a:solidFill>
                <a:effectLst>
                  <a:outerShdw blurRad="38100" dist="38100" dir="2700000" algn="tl">
                    <a:srgbClr val="000000">
                      <a:alpha val="43137"/>
                    </a:srgbClr>
                  </a:outerShdw>
                </a:effectLst>
              </a:rPr>
            </a:br>
            <a:r>
              <a:rPr lang="fr-FR" dirty="0">
                <a:solidFill>
                  <a:schemeClr val="bg1"/>
                </a:solidFill>
                <a:effectLst>
                  <a:outerShdw blurRad="38100" dist="38100" dir="2700000" algn="tl">
                    <a:srgbClr val="000000">
                      <a:alpha val="43137"/>
                    </a:srgbClr>
                  </a:outerShdw>
                </a:effectLst>
              </a:rPr>
              <a:t>Race de Caïn, au ciel monte, </a:t>
            </a:r>
            <a:br>
              <a:rPr lang="fr-FR" dirty="0">
                <a:solidFill>
                  <a:schemeClr val="bg1"/>
                </a:solidFill>
                <a:effectLst>
                  <a:outerShdw blurRad="38100" dist="38100" dir="2700000" algn="tl">
                    <a:srgbClr val="000000">
                      <a:alpha val="43137"/>
                    </a:srgbClr>
                  </a:outerShdw>
                </a:effectLst>
              </a:rPr>
            </a:br>
            <a:r>
              <a:rPr lang="fr-FR" dirty="0">
                <a:solidFill>
                  <a:schemeClr val="bg1"/>
                </a:solidFill>
                <a:effectLst>
                  <a:outerShdw blurRad="38100" dist="38100" dir="2700000" algn="tl">
                    <a:srgbClr val="000000">
                      <a:alpha val="43137"/>
                    </a:srgbClr>
                  </a:outerShdw>
                </a:effectLst>
              </a:rPr>
              <a:t>Et sur la terre jette Dieu ! </a:t>
            </a:r>
            <a:endParaRPr lang="fr-FR" dirty="0" smtClean="0">
              <a:solidFill>
                <a:schemeClr val="bg1"/>
              </a:solidFill>
              <a:effectLst>
                <a:outerShdw blurRad="38100" dist="38100" dir="2700000" algn="tl">
                  <a:srgbClr val="000000">
                    <a:alpha val="43137"/>
                  </a:srgbClr>
                </a:outerShdw>
              </a:effectLst>
            </a:endParaRPr>
          </a:p>
          <a:p>
            <a:endParaRPr lang="fr-FR" dirty="0">
              <a:solidFill>
                <a:schemeClr val="bg1"/>
              </a:solidFill>
              <a:effectLst>
                <a:outerShdw blurRad="38100" dist="38100" dir="2700000" algn="tl">
                  <a:srgbClr val="000000">
                    <a:alpha val="43137"/>
                  </a:srgbClr>
                </a:outerShdw>
              </a:effectLst>
            </a:endParaRPr>
          </a:p>
          <a:p>
            <a:r>
              <a:rPr lang="fr-FR" dirty="0" smtClean="0">
                <a:solidFill>
                  <a:schemeClr val="bg1"/>
                </a:solidFill>
                <a:effectLst>
                  <a:outerShdw blurRad="38100" dist="38100" dir="2700000" algn="tl">
                    <a:srgbClr val="000000">
                      <a:alpha val="43137"/>
                    </a:srgbClr>
                  </a:outerShdw>
                </a:effectLst>
              </a:rPr>
              <a:t>Charles Baudelaire</a:t>
            </a:r>
            <a:endParaRPr lang="fr-FR" dirty="0">
              <a:solidFill>
                <a:schemeClr val="bg1"/>
              </a:solidFill>
              <a:effectLst>
                <a:outerShdw blurRad="38100" dist="38100" dir="2700000" algn="tl">
                  <a:srgbClr val="000000">
                    <a:alpha val="43137"/>
                  </a:srgbClr>
                </a:outerShdw>
              </a:effectLst>
            </a:endParaRPr>
          </a:p>
        </p:txBody>
      </p:sp>
      <p:sp>
        <p:nvSpPr>
          <p:cNvPr id="6" name="Titre 5"/>
          <p:cNvSpPr>
            <a:spLocks noGrp="1"/>
          </p:cNvSpPr>
          <p:nvPr>
            <p:ph type="title"/>
          </p:nvPr>
        </p:nvSpPr>
        <p:spPr>
          <a:xfrm>
            <a:off x="168526" y="116632"/>
            <a:ext cx="8229600" cy="864096"/>
          </a:xfrm>
        </p:spPr>
        <p:txBody>
          <a:bodyPr/>
          <a:lstStyle/>
          <a:p>
            <a:r>
              <a:rPr lang="fr-FR" dirty="0" smtClean="0"/>
              <a:t>Itinéraire d’un enfant maudit</a:t>
            </a:r>
            <a:endParaRPr lang="fr-FR" dirty="0"/>
          </a:p>
        </p:txBody>
      </p:sp>
      <p:pic>
        <p:nvPicPr>
          <p:cNvPr id="9" name="Picture 2" descr="http://islammedia.free.fr/image/enfer.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857531" y="1098565"/>
            <a:ext cx="5155119" cy="35283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839848" y="1104532"/>
            <a:ext cx="5172801" cy="3416320"/>
          </a:xfrm>
          <a:prstGeom prst="rect">
            <a:avLst/>
          </a:prstGeom>
        </p:spPr>
        <p:txBody>
          <a:bodyPr wrap="square">
            <a:spAutoFit/>
          </a:bodyPr>
          <a:lstStyle/>
          <a:p>
            <a:r>
              <a:rPr lang="fr-FR" sz="2400" dirty="0"/>
              <a:t>Ainsi j'ai perdu le ciel,</a:t>
            </a:r>
            <a:br>
              <a:rPr lang="fr-FR" sz="2400" dirty="0"/>
            </a:br>
            <a:r>
              <a:rPr lang="fr-FR" sz="2400" dirty="0"/>
              <a:t>Je le sais très bien.</a:t>
            </a:r>
            <a:br>
              <a:rPr lang="fr-FR" sz="2400" dirty="0"/>
            </a:br>
            <a:r>
              <a:rPr lang="fr-FR" sz="2400" dirty="0"/>
              <a:t>Mon âme naguère fidèle à Dieu</a:t>
            </a:r>
            <a:br>
              <a:rPr lang="fr-FR" sz="2400" dirty="0"/>
            </a:br>
            <a:r>
              <a:rPr lang="fr-FR" sz="2400" dirty="0"/>
              <a:t>A été marquée pour l'enfer</a:t>
            </a:r>
            <a:r>
              <a:rPr lang="fr-FR" sz="2400" dirty="0" smtClean="0"/>
              <a:t>.</a:t>
            </a:r>
          </a:p>
          <a:p>
            <a:endParaRPr lang="fr-FR" dirty="0"/>
          </a:p>
          <a:p>
            <a:endParaRPr lang="fr-FR" dirty="0"/>
          </a:p>
          <a:p>
            <a:endParaRPr lang="fr-FR" dirty="0"/>
          </a:p>
          <a:p>
            <a:endParaRPr lang="fr-FR" dirty="0" smtClean="0"/>
          </a:p>
          <a:p>
            <a:pPr algn="r"/>
            <a:r>
              <a:rPr lang="fr-FR" sz="2400" dirty="0" smtClean="0"/>
              <a:t>Tous </a:t>
            </a:r>
            <a:r>
              <a:rPr lang="fr-FR" sz="2400" dirty="0"/>
              <a:t>ses mondes se sont évanouis </a:t>
            </a:r>
            <a:endParaRPr lang="fr-FR" sz="2400" dirty="0" smtClean="0"/>
          </a:p>
          <a:p>
            <a:pPr algn="r"/>
            <a:r>
              <a:rPr lang="fr-FR" sz="2400" dirty="0" smtClean="0"/>
              <a:t>Sans </a:t>
            </a:r>
            <a:r>
              <a:rPr lang="fr-FR" sz="2400" dirty="0"/>
              <a:t>espoir de retour</a:t>
            </a:r>
            <a:r>
              <a:rPr lang="fr-FR" sz="2400" dirty="0" smtClean="0"/>
              <a:t>,</a:t>
            </a:r>
            <a:endParaRPr lang="fr-FR" dirty="0" smtClean="0"/>
          </a:p>
        </p:txBody>
      </p:sp>
      <p:sp>
        <p:nvSpPr>
          <p:cNvPr id="11" name="Rectangle 10"/>
          <p:cNvSpPr/>
          <p:nvPr/>
        </p:nvSpPr>
        <p:spPr>
          <a:xfrm>
            <a:off x="3839847" y="4736892"/>
            <a:ext cx="5172801" cy="1754326"/>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fr-FR" dirty="0" smtClean="0">
                <a:solidFill>
                  <a:srgbClr val="FF0000"/>
                </a:solidFill>
              </a:rPr>
              <a:t>Et il ne me reste plus désormais que la vengeance. </a:t>
            </a:r>
            <a:br>
              <a:rPr lang="fr-FR" dirty="0" smtClean="0">
                <a:solidFill>
                  <a:srgbClr val="FF0000"/>
                </a:solidFill>
              </a:rPr>
            </a:br>
            <a:r>
              <a:rPr lang="fr-FR" dirty="0" smtClean="0">
                <a:solidFill>
                  <a:srgbClr val="FF0000"/>
                </a:solidFill>
              </a:rPr>
              <a:t>Je veux me bâtir un trône dans les hauteurs,</a:t>
            </a:r>
            <a:br>
              <a:rPr lang="fr-FR" dirty="0" smtClean="0">
                <a:solidFill>
                  <a:srgbClr val="FF0000"/>
                </a:solidFill>
              </a:rPr>
            </a:br>
            <a:r>
              <a:rPr lang="fr-FR" dirty="0" smtClean="0">
                <a:solidFill>
                  <a:srgbClr val="FF0000"/>
                </a:solidFill>
              </a:rPr>
              <a:t>Son sommet sera glacial et gigantesque,</a:t>
            </a:r>
            <a:br>
              <a:rPr lang="fr-FR" dirty="0" smtClean="0">
                <a:solidFill>
                  <a:srgbClr val="FF0000"/>
                </a:solidFill>
              </a:rPr>
            </a:br>
            <a:r>
              <a:rPr lang="fr-FR" dirty="0" smtClean="0">
                <a:solidFill>
                  <a:srgbClr val="FF0000"/>
                </a:solidFill>
              </a:rPr>
              <a:t>Il aura pour rempart la terreur de la superstition,</a:t>
            </a:r>
            <a:br>
              <a:rPr lang="fr-FR" dirty="0" smtClean="0">
                <a:solidFill>
                  <a:srgbClr val="FF0000"/>
                </a:solidFill>
              </a:rPr>
            </a:br>
            <a:r>
              <a:rPr lang="fr-FR" dirty="0" smtClean="0">
                <a:solidFill>
                  <a:srgbClr val="FF0000"/>
                </a:solidFill>
              </a:rPr>
              <a:t>Pour maréchal, la plus sombre douleur. </a:t>
            </a:r>
          </a:p>
          <a:p>
            <a:pPr algn="r"/>
            <a:r>
              <a:rPr lang="fr-FR" dirty="0" smtClean="0">
                <a:solidFill>
                  <a:srgbClr val="FF0000"/>
                </a:solidFill>
              </a:rPr>
              <a:t>Karl Marx</a:t>
            </a:r>
            <a:endParaRPr lang="fr-FR" dirty="0">
              <a:solidFill>
                <a:srgbClr val="FF0000"/>
              </a:solidFill>
            </a:endParaRPr>
          </a:p>
        </p:txBody>
      </p:sp>
    </p:spTree>
    <p:extLst>
      <p:ext uri="{BB962C8B-B14F-4D97-AF65-F5344CB8AC3E}">
        <p14:creationId xmlns:p14="http://schemas.microsoft.com/office/powerpoint/2010/main" val="115903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5" end="5"/>
                                            </p:txEl>
                                          </p:spTgt>
                                        </p:tgtEl>
                                        <p:attrNameLst>
                                          <p:attrName>style.visibility</p:attrName>
                                        </p:attrNameLst>
                                      </p:cBhvr>
                                      <p:to>
                                        <p:strVal val="visible"/>
                                      </p:to>
                                    </p:set>
                                    <p:animEffect transition="in" filter="fade">
                                      <p:cBhvr>
                                        <p:cTn id="10" dur="500"/>
                                        <p:tgtEl>
                                          <p:spTgt spid="10">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6" end="6"/>
                                            </p:txEl>
                                          </p:spTgt>
                                        </p:tgtEl>
                                        <p:attrNameLst>
                                          <p:attrName>style.visibility</p:attrName>
                                        </p:attrNameLst>
                                      </p:cBhvr>
                                      <p:to>
                                        <p:strVal val="visible"/>
                                      </p:to>
                                    </p:set>
                                    <p:animEffect transition="in" filter="fade">
                                      <p:cBhvr>
                                        <p:cTn id="13" dur="500"/>
                                        <p:tgtEl>
                                          <p:spTgt spid="10">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heel(1)">
                                      <p:cBhvr>
                                        <p:cTn id="18" dur="2000"/>
                                        <p:tgtEl>
                                          <p:spTgt spid="10">
                                            <p:txEl>
                                              <p:pRg st="0" end="0"/>
                                            </p:txEl>
                                          </p:spTgt>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Effect transition="in" filter="wheel(1)">
                                      <p:cBhvr>
                                        <p:cTn id="21" dur="2000"/>
                                        <p:tgtEl>
                                          <p:spTgt spid="10">
                                            <p:txEl>
                                              <p:pRg st="5" end="5"/>
                                            </p:txEl>
                                          </p:spTgt>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0">
                                            <p:txEl>
                                              <p:pRg st="6" end="6"/>
                                            </p:txEl>
                                          </p:spTgt>
                                        </p:tgtEl>
                                        <p:attrNameLst>
                                          <p:attrName>style.visibility</p:attrName>
                                        </p:attrNameLst>
                                      </p:cBhvr>
                                      <p:to>
                                        <p:strVal val="visible"/>
                                      </p:to>
                                    </p:set>
                                    <p:animEffect transition="in" filter="wheel(1)">
                                      <p:cBhvr>
                                        <p:cTn id="24" dur="2000"/>
                                        <p:tgtEl>
                                          <p:spTgt spid="10">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1" grpId="0" animBg="1"/>
    </p:bldLst>
  </p:timing>
</p:sld>
</file>

<file path=ppt/theme/theme1.xml><?xml version="1.0" encoding="utf-8"?>
<a:theme xmlns:a="http://schemas.openxmlformats.org/drawingml/2006/main" name="Maille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Mé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788</TotalTime>
  <Words>344</Words>
  <Application>Microsoft Office PowerPoint</Application>
  <PresentationFormat>Affichage à l'écran (4:3)</PresentationFormat>
  <Paragraphs>91</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Mailles</vt:lpstr>
      <vt:lpstr>Genèse de la Terreur Laurent Ladouce, FPU</vt:lpstr>
      <vt:lpstr>Présentation PowerPoint</vt:lpstr>
      <vt:lpstr>La Terreur,  Passion  Française</vt:lpstr>
      <vt:lpstr>L’Âge de la Colère</vt:lpstr>
      <vt:lpstr>Colère et Ressentiment</vt:lpstr>
      <vt:lpstr>Effervescence collective et Terreur</vt:lpstr>
      <vt:lpstr>La terreur, passion française ?</vt:lpstr>
      <vt:lpstr>L’Apologie de Caïn</vt:lpstr>
      <vt:lpstr>Itinéraire d’un enfant maudit</vt:lpstr>
      <vt:lpstr>« L'injustice est le principe même de la marche de cet univers. » (Ernest Renan)</vt:lpstr>
      <vt:lpstr>Quelques pistes pour sortir de l’âge de la terreur</vt:lpstr>
      <vt:lpstr>Allah veut la vie d’Abel et de Caïn</vt:lpstr>
      <vt:lpstr>In My Name</vt:lpstr>
      <vt:lpstr>   « Toute âme qui s’élève élève le monde » Elisabeth Leseur </vt:lpstr>
      <vt:lpstr>L’autre révolution radicale du vingtième siècle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Généalogie du terrorisme moderne</dc:title>
  <dc:creator>PC</dc:creator>
  <cp:lastModifiedBy>PC</cp:lastModifiedBy>
  <cp:revision>38</cp:revision>
  <dcterms:created xsi:type="dcterms:W3CDTF">2014-12-08T11:15:46Z</dcterms:created>
  <dcterms:modified xsi:type="dcterms:W3CDTF">2014-12-10T22:32:30Z</dcterms:modified>
</cp:coreProperties>
</file>